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55" d="100"/>
          <a:sy n="55" d="100"/>
        </p:scale>
        <p:origin x="4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145B-D32A-434B-A622-6594945B79CC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AF33-2FD1-4ACF-9E82-B9FFF4EBA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811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145B-D32A-434B-A622-6594945B79CC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AF33-2FD1-4ACF-9E82-B9FFF4EBA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609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145B-D32A-434B-A622-6594945B79CC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AF33-2FD1-4ACF-9E82-B9FFF4EBA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89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145B-D32A-434B-A622-6594945B79CC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AF33-2FD1-4ACF-9E82-B9FFF4EBA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405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145B-D32A-434B-A622-6594945B79CC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AF33-2FD1-4ACF-9E82-B9FFF4EBA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93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145B-D32A-434B-A622-6594945B79CC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AF33-2FD1-4ACF-9E82-B9FFF4EBA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787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145B-D32A-434B-A622-6594945B79CC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AF33-2FD1-4ACF-9E82-B9FFF4EBA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955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145B-D32A-434B-A622-6594945B79CC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AF33-2FD1-4ACF-9E82-B9FFF4EBA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401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145B-D32A-434B-A622-6594945B79CC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AF33-2FD1-4ACF-9E82-B9FFF4EBA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936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145B-D32A-434B-A622-6594945B79CC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AF33-2FD1-4ACF-9E82-B9FFF4EBA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126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145B-D32A-434B-A622-6594945B79CC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AF33-2FD1-4ACF-9E82-B9FFF4EBA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89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C145B-D32A-434B-A622-6594945B79CC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AAF33-2FD1-4ACF-9E82-B9FFF4EBAA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826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3"/>
          <p:cNvSpPr txBox="1">
            <a:spLocks/>
          </p:cNvSpPr>
          <p:nvPr/>
        </p:nvSpPr>
        <p:spPr>
          <a:xfrm>
            <a:off x="914400" y="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6000" b="1" dirty="0" smtClean="0">
                <a:solidFill>
                  <a:srgbClr val="00B050"/>
                </a:solidFill>
              </a:rPr>
              <a:t>EKO </a:t>
            </a:r>
            <a:r>
              <a:rPr lang="sl-SI" sz="6000" b="1" dirty="0" smtClean="0">
                <a:solidFill>
                  <a:srgbClr val="00B050"/>
                </a:solidFill>
              </a:rPr>
              <a:t>HIMNA </a:t>
            </a:r>
            <a:r>
              <a:rPr lang="sl-SI" sz="1400" b="1" dirty="0" smtClean="0">
                <a:solidFill>
                  <a:srgbClr val="00B050"/>
                </a:solidFill>
              </a:rPr>
              <a:t>besedilo: A. Bogataj, glasba: V. Lampič</a:t>
            </a:r>
            <a:endParaRPr lang="sl-SI" sz="6000" dirty="0">
              <a:solidFill>
                <a:srgbClr val="00B050"/>
              </a:solidFill>
            </a:endParaRPr>
          </a:p>
        </p:txBody>
      </p:sp>
      <p:sp>
        <p:nvSpPr>
          <p:cNvPr id="10" name="Označba mesta vsebine 9"/>
          <p:cNvSpPr>
            <a:spLocks noGrp="1"/>
          </p:cNvSpPr>
          <p:nvPr>
            <p:ph sz="half" idx="1"/>
          </p:nvPr>
        </p:nvSpPr>
        <p:spPr>
          <a:xfrm>
            <a:off x="838200" y="986589"/>
            <a:ext cx="5181600" cy="55706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sz="3200" b="1" dirty="0">
                <a:solidFill>
                  <a:schemeClr val="bg1"/>
                </a:solidFill>
              </a:rPr>
              <a:t>VSE PREVEČ TAKŠNIH JE LJUDI,</a:t>
            </a:r>
          </a:p>
          <a:p>
            <a:pPr marL="0" indent="0">
              <a:buNone/>
            </a:pPr>
            <a:r>
              <a:rPr lang="sl-SI" sz="3200" b="1" dirty="0">
                <a:solidFill>
                  <a:schemeClr val="bg1"/>
                </a:solidFill>
              </a:rPr>
              <a:t>KI PRAV ZA VSE SE JIM </a:t>
            </a:r>
            <a:r>
              <a:rPr lang="sl-SI" sz="3200" b="1" dirty="0" smtClean="0">
                <a:solidFill>
                  <a:schemeClr val="bg1"/>
                </a:solidFill>
              </a:rPr>
              <a:t>VSEENOZDI</a:t>
            </a:r>
            <a:r>
              <a:rPr lang="sl-SI" sz="32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sl-SI" sz="3200" b="1" dirty="0">
                <a:solidFill>
                  <a:schemeClr val="bg1"/>
                </a:solidFill>
              </a:rPr>
              <a:t>ENERGIJO </a:t>
            </a:r>
            <a:r>
              <a:rPr lang="sl-SI" sz="3200" b="1" dirty="0" smtClean="0">
                <a:solidFill>
                  <a:schemeClr val="bg1"/>
                </a:solidFill>
              </a:rPr>
              <a:t>TROŠIJO</a:t>
            </a:r>
            <a:endParaRPr lang="sl-SI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l-SI" sz="3200" b="1" dirty="0">
                <a:solidFill>
                  <a:schemeClr val="bg1"/>
                </a:solidFill>
              </a:rPr>
              <a:t>ODPADKOV NE LOČUJEJO.</a:t>
            </a:r>
          </a:p>
          <a:p>
            <a:pPr marL="0" indent="0">
              <a:buNone/>
            </a:pPr>
            <a:endParaRPr lang="sl-SI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l-SI" sz="3600" b="1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sl-SI" sz="3600" b="1" dirty="0">
                <a:solidFill>
                  <a:schemeClr val="bg1"/>
                </a:solidFill>
              </a:rPr>
              <a:t>         </a:t>
            </a:r>
          </a:p>
          <a:p>
            <a:pPr marL="0" indent="0">
              <a:buNone/>
            </a:pPr>
            <a:r>
              <a:rPr lang="sl-SI" sz="3200" b="1" dirty="0">
                <a:solidFill>
                  <a:srgbClr val="00B050"/>
                </a:solidFill>
              </a:rPr>
              <a:t>ZEMLJA NAŠA </a:t>
            </a:r>
            <a:r>
              <a:rPr lang="sl-SI" sz="3200" b="1" dirty="0">
                <a:solidFill>
                  <a:schemeClr val="bg1"/>
                </a:solidFill>
              </a:rPr>
              <a:t>UTRUJENA JE ŽE,</a:t>
            </a:r>
          </a:p>
          <a:p>
            <a:pPr marL="0" indent="0">
              <a:buNone/>
            </a:pPr>
            <a:r>
              <a:rPr lang="sl-SI" sz="3200" b="1" dirty="0">
                <a:solidFill>
                  <a:schemeClr val="bg1"/>
                </a:solidFill>
              </a:rPr>
              <a:t>TOLIKO SMETI PRENESE NE.</a:t>
            </a:r>
          </a:p>
          <a:p>
            <a:pPr marL="0" indent="0">
              <a:buNone/>
            </a:pPr>
            <a:r>
              <a:rPr lang="sl-SI" sz="3200" b="1" dirty="0">
                <a:solidFill>
                  <a:schemeClr val="bg1"/>
                </a:solidFill>
              </a:rPr>
              <a:t>VČASIH PA SE NAM ZAZDI,</a:t>
            </a:r>
          </a:p>
          <a:p>
            <a:pPr marL="0" indent="0">
              <a:buNone/>
            </a:pPr>
            <a:r>
              <a:rPr lang="sl-SI" sz="3200" b="1" dirty="0">
                <a:solidFill>
                  <a:schemeClr val="bg1"/>
                </a:solidFill>
              </a:rPr>
              <a:t>DA PRAV NIKOMUR ZANJO MAR NIČ NI.</a:t>
            </a:r>
          </a:p>
          <a:p>
            <a:endParaRPr lang="sl-SI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12" name="Označba mesta vsebine 5"/>
          <p:cNvSpPr>
            <a:spLocks noGrp="1"/>
          </p:cNvSpPr>
          <p:nvPr>
            <p:ph sz="half" idx="2"/>
          </p:nvPr>
        </p:nvSpPr>
        <p:spPr>
          <a:xfrm>
            <a:off x="6400625" y="2679013"/>
            <a:ext cx="5181600" cy="25247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sz="3200" b="1" dirty="0">
                <a:solidFill>
                  <a:schemeClr val="bg1"/>
                </a:solidFill>
              </a:rPr>
              <a:t>SONCE, VETER, VODA,</a:t>
            </a:r>
          </a:p>
          <a:p>
            <a:pPr marL="0" indent="0">
              <a:buNone/>
            </a:pPr>
            <a:r>
              <a:rPr lang="sl-SI" sz="3200" b="1" dirty="0">
                <a:solidFill>
                  <a:schemeClr val="bg1"/>
                </a:solidFill>
              </a:rPr>
              <a:t>POMEMBNI VIRI ENERGIJE SO.</a:t>
            </a:r>
          </a:p>
          <a:p>
            <a:pPr marL="0" indent="0">
              <a:buNone/>
            </a:pPr>
            <a:r>
              <a:rPr lang="sl-SI" sz="3200" b="1" dirty="0">
                <a:solidFill>
                  <a:schemeClr val="bg1"/>
                </a:solidFill>
              </a:rPr>
              <a:t>SKOZI DAN NAS SPREMLJAJO,</a:t>
            </a:r>
          </a:p>
          <a:p>
            <a:pPr marL="0" indent="0">
              <a:buNone/>
            </a:pPr>
            <a:r>
              <a:rPr lang="sl-SI" sz="3200" b="1" dirty="0">
                <a:solidFill>
                  <a:schemeClr val="bg1"/>
                </a:solidFill>
              </a:rPr>
              <a:t>Z NJIMI NOV SVET USTVARJAMO.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14" name="Označba mesta vsebine 5"/>
          <p:cNvSpPr txBox="1">
            <a:spLocks/>
          </p:cNvSpPr>
          <p:nvPr/>
        </p:nvSpPr>
        <p:spPr>
          <a:xfrm>
            <a:off x="6891130" y="941113"/>
            <a:ext cx="5181600" cy="2259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3600" b="1" dirty="0">
                <a:solidFill>
                  <a:srgbClr val="FF0000"/>
                </a:solidFill>
              </a:rPr>
              <a:t>IN ZATO JAZ IN TI</a:t>
            </a:r>
          </a:p>
          <a:p>
            <a:pPr marL="0" indent="0">
              <a:buNone/>
            </a:pPr>
            <a:r>
              <a:rPr lang="sl-SI" sz="3600" b="1" dirty="0">
                <a:solidFill>
                  <a:srgbClr val="FF0000"/>
                </a:solidFill>
              </a:rPr>
              <a:t>Z ENERGIJO VARČUJEVA,</a:t>
            </a:r>
          </a:p>
          <a:p>
            <a:pPr marL="0" indent="0">
              <a:buNone/>
            </a:pPr>
            <a:r>
              <a:rPr lang="sl-SI" sz="3600" b="1" dirty="0">
                <a:solidFill>
                  <a:srgbClr val="FF0000"/>
                </a:solidFill>
              </a:rPr>
              <a:t>ZA PRIHODNOST VSEH LJUDI,</a:t>
            </a:r>
          </a:p>
          <a:p>
            <a:pPr marL="0" indent="0">
              <a:buNone/>
            </a:pPr>
            <a:r>
              <a:rPr lang="sl-SI" sz="3600" b="1" dirty="0">
                <a:solidFill>
                  <a:srgbClr val="FF0000"/>
                </a:solidFill>
              </a:rPr>
              <a:t>ZEMLJO NAŠO VARUJEVA.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b="1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l-SI" b="1" dirty="0" smtClean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8" name="Označba mesta vsebine 5"/>
          <p:cNvSpPr txBox="1">
            <a:spLocks/>
          </p:cNvSpPr>
          <p:nvPr/>
        </p:nvSpPr>
        <p:spPr>
          <a:xfrm>
            <a:off x="7878418" y="5089044"/>
            <a:ext cx="5181600" cy="2259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3600" b="1" dirty="0">
                <a:solidFill>
                  <a:srgbClr val="FF0000"/>
                </a:solidFill>
              </a:rPr>
              <a:t>IN ZATO JAZ IN TI</a:t>
            </a:r>
          </a:p>
          <a:p>
            <a:pPr marL="0" indent="0">
              <a:buNone/>
            </a:pPr>
            <a:r>
              <a:rPr lang="sl-SI" sz="3600" b="1" dirty="0">
                <a:solidFill>
                  <a:srgbClr val="FF0000"/>
                </a:solidFill>
              </a:rPr>
              <a:t>Z ENERGIJO VARČUJEVA,</a:t>
            </a:r>
          </a:p>
          <a:p>
            <a:pPr marL="0" indent="0">
              <a:buNone/>
            </a:pPr>
            <a:r>
              <a:rPr lang="sl-SI" sz="3600" b="1" dirty="0">
                <a:solidFill>
                  <a:srgbClr val="FF0000"/>
                </a:solidFill>
              </a:rPr>
              <a:t>ZA PRIHODNOST VSEH LJUDI,</a:t>
            </a:r>
          </a:p>
          <a:p>
            <a:pPr marL="0" indent="0">
              <a:buNone/>
            </a:pPr>
            <a:r>
              <a:rPr lang="sl-SI" sz="3600" b="1" dirty="0">
                <a:solidFill>
                  <a:srgbClr val="FF0000"/>
                </a:solidFill>
              </a:rPr>
              <a:t>ZEMLJO NAŠO VARUJEVA.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b="1" dirty="0" smtClean="0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177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3"/>
          <p:cNvSpPr txBox="1">
            <a:spLocks/>
          </p:cNvSpPr>
          <p:nvPr/>
        </p:nvSpPr>
        <p:spPr>
          <a:xfrm>
            <a:off x="914400" y="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6000" b="1" dirty="0" smtClean="0">
                <a:solidFill>
                  <a:srgbClr val="00B050"/>
                </a:solidFill>
              </a:rPr>
              <a:t>EKO </a:t>
            </a:r>
            <a:r>
              <a:rPr lang="sl-SI" sz="6000" b="1" dirty="0" smtClean="0">
                <a:solidFill>
                  <a:srgbClr val="00B050"/>
                </a:solidFill>
              </a:rPr>
              <a:t>HIMNA    </a:t>
            </a:r>
            <a:r>
              <a:rPr lang="sl-SI" sz="1500" b="1" dirty="0" smtClean="0">
                <a:solidFill>
                  <a:srgbClr val="00B050"/>
                </a:solidFill>
              </a:rPr>
              <a:t>besedilo</a:t>
            </a:r>
            <a:r>
              <a:rPr lang="sl-SI" sz="1500" b="1" dirty="0">
                <a:solidFill>
                  <a:srgbClr val="00B050"/>
                </a:solidFill>
              </a:rPr>
              <a:t>: A. Bogataj, glasba: V. Lampič</a:t>
            </a:r>
            <a:endParaRPr lang="sl-SI" sz="1500" dirty="0">
              <a:solidFill>
                <a:srgbClr val="00B050"/>
              </a:solidFill>
            </a:endParaRPr>
          </a:p>
          <a:p>
            <a:pPr algn="ctr"/>
            <a:endParaRPr lang="sl-SI" sz="6000" dirty="0">
              <a:solidFill>
                <a:srgbClr val="00B050"/>
              </a:solidFill>
            </a:endParaRPr>
          </a:p>
        </p:txBody>
      </p:sp>
      <p:sp>
        <p:nvSpPr>
          <p:cNvPr id="10" name="Označba mesta vsebine 9"/>
          <p:cNvSpPr>
            <a:spLocks noGrp="1"/>
          </p:cNvSpPr>
          <p:nvPr>
            <p:ph sz="half" idx="1"/>
          </p:nvPr>
        </p:nvSpPr>
        <p:spPr>
          <a:xfrm>
            <a:off x="838200" y="986589"/>
            <a:ext cx="5181600" cy="55706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sz="3200" b="1" dirty="0">
                <a:solidFill>
                  <a:schemeClr val="bg1"/>
                </a:solidFill>
              </a:rPr>
              <a:t>VSE PREVEČ TAKŠNIH JE LJUDI,</a:t>
            </a:r>
          </a:p>
          <a:p>
            <a:pPr marL="0" indent="0">
              <a:buNone/>
            </a:pPr>
            <a:r>
              <a:rPr lang="sl-SI" sz="3200" b="1" dirty="0">
                <a:solidFill>
                  <a:schemeClr val="bg1"/>
                </a:solidFill>
              </a:rPr>
              <a:t>KI PRAV ZA VSE SE JIM </a:t>
            </a:r>
            <a:r>
              <a:rPr lang="sl-SI" sz="3200" b="1" dirty="0" smtClean="0">
                <a:solidFill>
                  <a:schemeClr val="bg1"/>
                </a:solidFill>
              </a:rPr>
              <a:t>VSEENOZDI</a:t>
            </a:r>
            <a:r>
              <a:rPr lang="sl-SI" sz="32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sl-SI" sz="3200" b="1" dirty="0">
                <a:solidFill>
                  <a:schemeClr val="bg1"/>
                </a:solidFill>
              </a:rPr>
              <a:t>ENERGIJO </a:t>
            </a:r>
            <a:r>
              <a:rPr lang="sl-SI" sz="3200" b="1" dirty="0" smtClean="0">
                <a:solidFill>
                  <a:schemeClr val="bg1"/>
                </a:solidFill>
              </a:rPr>
              <a:t>TROŠIJO</a:t>
            </a:r>
            <a:endParaRPr lang="sl-SI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l-SI" sz="3200" b="1" dirty="0">
                <a:solidFill>
                  <a:schemeClr val="bg1"/>
                </a:solidFill>
              </a:rPr>
              <a:t>ODPADKOV NE LOČUJEJO.</a:t>
            </a:r>
          </a:p>
          <a:p>
            <a:pPr marL="0" indent="0">
              <a:buNone/>
            </a:pPr>
            <a:endParaRPr lang="sl-SI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l-SI" sz="3600" b="1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sl-SI" sz="3600" b="1" dirty="0">
                <a:solidFill>
                  <a:schemeClr val="bg1"/>
                </a:solidFill>
              </a:rPr>
              <a:t>         </a:t>
            </a:r>
          </a:p>
          <a:p>
            <a:pPr marL="0" indent="0">
              <a:buNone/>
            </a:pPr>
            <a:r>
              <a:rPr lang="sl-SI" sz="3200" b="1" dirty="0">
                <a:solidFill>
                  <a:srgbClr val="00B050"/>
                </a:solidFill>
              </a:rPr>
              <a:t>ZEMLJA NAŠA </a:t>
            </a:r>
            <a:r>
              <a:rPr lang="sl-SI" sz="3200" b="1" dirty="0">
                <a:solidFill>
                  <a:schemeClr val="bg1"/>
                </a:solidFill>
              </a:rPr>
              <a:t>UTRUJENA JE ŽE,</a:t>
            </a:r>
          </a:p>
          <a:p>
            <a:pPr marL="0" indent="0">
              <a:buNone/>
            </a:pPr>
            <a:r>
              <a:rPr lang="sl-SI" sz="3200" b="1" dirty="0">
                <a:solidFill>
                  <a:schemeClr val="bg1"/>
                </a:solidFill>
              </a:rPr>
              <a:t>TOLIKO SMETI PRENESE NE.</a:t>
            </a:r>
          </a:p>
          <a:p>
            <a:pPr marL="0" indent="0">
              <a:buNone/>
            </a:pPr>
            <a:r>
              <a:rPr lang="sl-SI" sz="3200" b="1" dirty="0">
                <a:solidFill>
                  <a:schemeClr val="bg1"/>
                </a:solidFill>
              </a:rPr>
              <a:t>VČASIH PA SE NAM ZAZDI,</a:t>
            </a:r>
          </a:p>
          <a:p>
            <a:pPr marL="0" indent="0">
              <a:buNone/>
            </a:pPr>
            <a:r>
              <a:rPr lang="sl-SI" sz="3200" b="1" dirty="0">
                <a:solidFill>
                  <a:schemeClr val="bg1"/>
                </a:solidFill>
              </a:rPr>
              <a:t>DA PRAV NIKOMUR ZANJO MAR NIČ NI.</a:t>
            </a:r>
          </a:p>
          <a:p>
            <a:endParaRPr lang="sl-SI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12" name="Označba mesta vsebine 5"/>
          <p:cNvSpPr>
            <a:spLocks noGrp="1"/>
          </p:cNvSpPr>
          <p:nvPr>
            <p:ph sz="half" idx="2"/>
          </p:nvPr>
        </p:nvSpPr>
        <p:spPr>
          <a:xfrm>
            <a:off x="6400625" y="2679013"/>
            <a:ext cx="5181600" cy="25247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r>
              <a:rPr lang="sl-SI" sz="3200" b="1" dirty="0">
                <a:solidFill>
                  <a:schemeClr val="bg1"/>
                </a:solidFill>
              </a:rPr>
              <a:t>SONCE, VETER, VODA,</a:t>
            </a:r>
          </a:p>
          <a:p>
            <a:pPr marL="0" indent="0">
              <a:buNone/>
            </a:pPr>
            <a:r>
              <a:rPr lang="sl-SI" sz="3200" b="1" dirty="0">
                <a:solidFill>
                  <a:schemeClr val="bg1"/>
                </a:solidFill>
              </a:rPr>
              <a:t>POMEMBNI VIRI ENERGIJE SO.</a:t>
            </a:r>
          </a:p>
          <a:p>
            <a:pPr marL="0" indent="0">
              <a:buNone/>
            </a:pPr>
            <a:r>
              <a:rPr lang="sl-SI" sz="3200" b="1" dirty="0">
                <a:solidFill>
                  <a:schemeClr val="bg1"/>
                </a:solidFill>
              </a:rPr>
              <a:t>SKOZI DAN NAS SPREMLJAJO,</a:t>
            </a:r>
          </a:p>
          <a:p>
            <a:pPr marL="0" indent="0">
              <a:buNone/>
            </a:pPr>
            <a:r>
              <a:rPr lang="sl-SI" sz="3200" b="1" dirty="0">
                <a:solidFill>
                  <a:schemeClr val="bg1"/>
                </a:solidFill>
              </a:rPr>
              <a:t>Z NJIMI NOV SVET USTVARJAMO.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14" name="Označba mesta vsebine 5"/>
          <p:cNvSpPr txBox="1">
            <a:spLocks/>
          </p:cNvSpPr>
          <p:nvPr/>
        </p:nvSpPr>
        <p:spPr>
          <a:xfrm>
            <a:off x="6987297" y="1174390"/>
            <a:ext cx="5181600" cy="2259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3600" b="1" dirty="0">
                <a:solidFill>
                  <a:srgbClr val="FF0000"/>
                </a:solidFill>
              </a:rPr>
              <a:t>IN ZATO JAZ IN TI</a:t>
            </a:r>
          </a:p>
          <a:p>
            <a:pPr marL="0" indent="0">
              <a:buNone/>
            </a:pPr>
            <a:r>
              <a:rPr lang="sl-SI" sz="3600" b="1" dirty="0">
                <a:solidFill>
                  <a:srgbClr val="FF0000"/>
                </a:solidFill>
              </a:rPr>
              <a:t>Z ENERGIJO VARČUJEVA,</a:t>
            </a:r>
          </a:p>
          <a:p>
            <a:pPr marL="0" indent="0">
              <a:buNone/>
            </a:pPr>
            <a:r>
              <a:rPr lang="sl-SI" sz="3600" b="1" dirty="0">
                <a:solidFill>
                  <a:srgbClr val="FF0000"/>
                </a:solidFill>
              </a:rPr>
              <a:t>ZA PRIHODNOST VSEH LJUDI,</a:t>
            </a:r>
          </a:p>
          <a:p>
            <a:pPr marL="0" indent="0">
              <a:buNone/>
            </a:pPr>
            <a:r>
              <a:rPr lang="sl-SI" sz="3600" b="1" dirty="0">
                <a:solidFill>
                  <a:srgbClr val="FF0000"/>
                </a:solidFill>
              </a:rPr>
              <a:t>ZEMLJO NAŠO VARUJEVA.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b="1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l-SI" b="1" dirty="0" smtClean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8" name="Označba mesta vsebine 5"/>
          <p:cNvSpPr txBox="1">
            <a:spLocks/>
          </p:cNvSpPr>
          <p:nvPr/>
        </p:nvSpPr>
        <p:spPr>
          <a:xfrm>
            <a:off x="7878418" y="5089044"/>
            <a:ext cx="5181600" cy="2259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3600" b="1" dirty="0">
                <a:solidFill>
                  <a:srgbClr val="FF0000"/>
                </a:solidFill>
              </a:rPr>
              <a:t>IN ZATO JAZ IN TI</a:t>
            </a:r>
          </a:p>
          <a:p>
            <a:pPr marL="0" indent="0">
              <a:buNone/>
            </a:pPr>
            <a:r>
              <a:rPr lang="sl-SI" sz="3600" b="1" dirty="0">
                <a:solidFill>
                  <a:srgbClr val="FF0000"/>
                </a:solidFill>
              </a:rPr>
              <a:t>Z ENERGIJO VARČUJEVA,</a:t>
            </a:r>
          </a:p>
          <a:p>
            <a:pPr marL="0" indent="0">
              <a:buNone/>
            </a:pPr>
            <a:r>
              <a:rPr lang="sl-SI" sz="3600" b="1" dirty="0">
                <a:solidFill>
                  <a:srgbClr val="FF0000"/>
                </a:solidFill>
              </a:rPr>
              <a:t>ZA PRIHODNOST VSEH LJUDI,</a:t>
            </a:r>
          </a:p>
          <a:p>
            <a:pPr marL="0" indent="0">
              <a:buNone/>
            </a:pPr>
            <a:r>
              <a:rPr lang="sl-SI" sz="3600" b="1" dirty="0">
                <a:solidFill>
                  <a:srgbClr val="FF0000"/>
                </a:solidFill>
              </a:rPr>
              <a:t>ZEMLJO NAŠO VARUJEVA.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b="1" dirty="0" smtClean="0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2" name="1. EKO Himna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3" y="194967"/>
            <a:ext cx="1365738" cy="596655"/>
          </a:xfrm>
          <a:prstGeom prst="rect">
            <a:avLst/>
          </a:prstGeom>
        </p:spPr>
      </p:pic>
      <p:pic>
        <p:nvPicPr>
          <p:cNvPr id="3" name="2. EKO Himna karaoke 2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77" y="278025"/>
            <a:ext cx="609600" cy="44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50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140</Words>
  <Application>Microsoft Office PowerPoint</Application>
  <PresentationFormat>Širokozaslonsko</PresentationFormat>
  <Paragraphs>60</Paragraphs>
  <Slides>2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 HIMNA</dc:title>
  <dc:creator>Vanja</dc:creator>
  <cp:lastModifiedBy>Vanja</cp:lastModifiedBy>
  <cp:revision>13</cp:revision>
  <dcterms:created xsi:type="dcterms:W3CDTF">2014-10-06T10:33:29Z</dcterms:created>
  <dcterms:modified xsi:type="dcterms:W3CDTF">2015-03-27T08:04:45Z</dcterms:modified>
</cp:coreProperties>
</file>