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72" r:id="rId10"/>
    <p:sldId id="273" r:id="rId11"/>
    <p:sldId id="264" r:id="rId12"/>
    <p:sldId id="274" r:id="rId13"/>
    <p:sldId id="275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D45B9-23A6-4AB1-80F1-5CA7DCC9B7A2}" v="73" dt="2020-03-29T21:57:3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ja lampic" userId="acd9cca3c4433170" providerId="LiveId" clId="{B77D45B9-23A6-4AB1-80F1-5CA7DCC9B7A2}"/>
    <pc:docChg chg="undo custSel addSld delSld modSld">
      <pc:chgData name="vanja lampic" userId="acd9cca3c4433170" providerId="LiveId" clId="{B77D45B9-23A6-4AB1-80F1-5CA7DCC9B7A2}" dt="2020-03-29T21:57:39.133" v="2703" actId="207"/>
      <pc:docMkLst>
        <pc:docMk/>
      </pc:docMkLst>
      <pc:sldChg chg="addSp delSp modSp modTransition delAnim modAnim">
        <pc:chgData name="vanja lampic" userId="acd9cca3c4433170" providerId="LiveId" clId="{B77D45B9-23A6-4AB1-80F1-5CA7DCC9B7A2}" dt="2020-03-29T21:48:50.173" v="1874" actId="1076"/>
        <pc:sldMkLst>
          <pc:docMk/>
          <pc:sldMk cId="2939125686" sldId="256"/>
        </pc:sldMkLst>
        <pc:picChg chg="mod">
          <ac:chgData name="vanja lampic" userId="acd9cca3c4433170" providerId="LiveId" clId="{B77D45B9-23A6-4AB1-80F1-5CA7DCC9B7A2}" dt="2020-03-29T21:48:50.173" v="1874" actId="1076"/>
          <ac:picMkLst>
            <pc:docMk/>
            <pc:sldMk cId="2939125686" sldId="256"/>
            <ac:picMk id="8" creationId="{2FA18C5D-5DC8-4F87-AFAF-C3CB342E514C}"/>
          </ac:picMkLst>
        </pc:picChg>
        <pc:picChg chg="add del mod">
          <ac:chgData name="vanja lampic" userId="acd9cca3c4433170" providerId="LiveId" clId="{B77D45B9-23A6-4AB1-80F1-5CA7DCC9B7A2}" dt="2020-03-29T21:44:41.884" v="1857" actId="478"/>
          <ac:picMkLst>
            <pc:docMk/>
            <pc:sldMk cId="2939125686" sldId="256"/>
            <ac:picMk id="9" creationId="{65CF44BB-D545-4075-B052-5F12BDE0DA24}"/>
          </ac:picMkLst>
        </pc:picChg>
        <pc:picChg chg="add mod">
          <ac:chgData name="vanja lampic" userId="acd9cca3c4433170" providerId="LiveId" clId="{B77D45B9-23A6-4AB1-80F1-5CA7DCC9B7A2}" dt="2020-03-29T21:44:51.916" v="1859" actId="1076"/>
          <ac:picMkLst>
            <pc:docMk/>
            <pc:sldMk cId="2939125686" sldId="256"/>
            <ac:picMk id="10" creationId="{4C221DA0-74A6-45A6-830F-CDA4912EA76D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3423480038" sldId="257"/>
        </pc:sldMkLst>
        <pc:spChg chg="mod">
          <ac:chgData name="vanja lampic" userId="acd9cca3c4433170" providerId="LiveId" clId="{B77D45B9-23A6-4AB1-80F1-5CA7DCC9B7A2}" dt="2020-03-29T21:38:39.640" v="1844" actId="207"/>
          <ac:spMkLst>
            <pc:docMk/>
            <pc:sldMk cId="3423480038" sldId="257"/>
            <ac:spMk id="3" creationId="{FFE72123-DCD2-4316-A70B-7CC27DAC3450}"/>
          </ac:spMkLst>
        </pc:spChg>
        <pc:picChg chg="mod">
          <ac:chgData name="vanja lampic" userId="acd9cca3c4433170" providerId="LiveId" clId="{B77D45B9-23A6-4AB1-80F1-5CA7DCC9B7A2}" dt="2020-03-29T21:33:16.007" v="1761" actId="14100"/>
          <ac:picMkLst>
            <pc:docMk/>
            <pc:sldMk cId="3423480038" sldId="257"/>
            <ac:picMk id="5" creationId="{E9ED6B1D-7D7E-4A5B-8B73-533FC3C1EB94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4127663839" sldId="258"/>
        </pc:sldMkLst>
        <pc:spChg chg="mod">
          <ac:chgData name="vanja lampic" userId="acd9cca3c4433170" providerId="LiveId" clId="{B77D45B9-23A6-4AB1-80F1-5CA7DCC9B7A2}" dt="2020-03-29T21:39:16.814" v="1848" actId="27636"/>
          <ac:spMkLst>
            <pc:docMk/>
            <pc:sldMk cId="4127663839" sldId="258"/>
            <ac:spMk id="3" creationId="{A514799B-9EB7-4A56-9189-A2E76B2B54B5}"/>
          </ac:spMkLst>
        </pc:sp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1936262386" sldId="259"/>
        </pc:sldMkLst>
        <pc:spChg chg="mod">
          <ac:chgData name="vanja lampic" userId="acd9cca3c4433170" providerId="LiveId" clId="{B77D45B9-23A6-4AB1-80F1-5CA7DCC9B7A2}" dt="2020-03-29T21:40:06.440" v="1855" actId="27636"/>
          <ac:spMkLst>
            <pc:docMk/>
            <pc:sldMk cId="1936262386" sldId="259"/>
            <ac:spMk id="3" creationId="{29EAB432-E945-4DE0-8BC8-AB3FC263C717}"/>
          </ac:spMkLst>
        </pc:spChg>
        <pc:picChg chg="mod">
          <ac:chgData name="vanja lampic" userId="acd9cca3c4433170" providerId="LiveId" clId="{B77D45B9-23A6-4AB1-80F1-5CA7DCC9B7A2}" dt="2020-03-29T21:40:03.612" v="1853" actId="14100"/>
          <ac:picMkLst>
            <pc:docMk/>
            <pc:sldMk cId="1936262386" sldId="259"/>
            <ac:picMk id="6" creationId="{66A24607-76FC-4EA9-B676-C82DBA462469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250553122" sldId="260"/>
        </pc:sldMkLst>
        <pc:spChg chg="mod">
          <ac:chgData name="vanja lampic" userId="acd9cca3c4433170" providerId="LiveId" clId="{B77D45B9-23A6-4AB1-80F1-5CA7DCC9B7A2}" dt="2020-03-29T21:36:40.809" v="1772" actId="207"/>
          <ac:spMkLst>
            <pc:docMk/>
            <pc:sldMk cId="250553122" sldId="260"/>
            <ac:spMk id="3" creationId="{C344D9E5-8C66-4B7D-AF9E-8135E4D9E65B}"/>
          </ac:spMkLst>
        </pc:sp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788266532" sldId="261"/>
        </pc:sldMkLst>
        <pc:spChg chg="mod">
          <ac:chgData name="vanja lampic" userId="acd9cca3c4433170" providerId="LiveId" clId="{B77D45B9-23A6-4AB1-80F1-5CA7DCC9B7A2}" dt="2020-03-29T21:37:10.481" v="1800" actId="207"/>
          <ac:spMkLst>
            <pc:docMk/>
            <pc:sldMk cId="788266532" sldId="261"/>
            <ac:spMk id="6" creationId="{42564EE5-7C68-4FA8-8388-020024D7694D}"/>
          </ac:spMkLst>
        </pc:spChg>
      </pc:sldChg>
      <pc:sldChg chg="modSp modTransition">
        <pc:chgData name="vanja lampic" userId="acd9cca3c4433170" providerId="LiveId" clId="{B77D45B9-23A6-4AB1-80F1-5CA7DCC9B7A2}" dt="2020-03-29T21:46:15.125" v="1869" actId="14100"/>
        <pc:sldMkLst>
          <pc:docMk/>
          <pc:sldMk cId="2597298140" sldId="262"/>
        </pc:sldMkLst>
        <pc:spChg chg="mod">
          <ac:chgData name="vanja lampic" userId="acd9cca3c4433170" providerId="LiveId" clId="{B77D45B9-23A6-4AB1-80F1-5CA7DCC9B7A2}" dt="2020-03-29T21:46:09.028" v="1868" actId="5793"/>
          <ac:spMkLst>
            <pc:docMk/>
            <pc:sldMk cId="2597298140" sldId="262"/>
            <ac:spMk id="3" creationId="{B2EA67E1-86CF-47A8-8626-EE0672A9C7E2}"/>
          </ac:spMkLst>
        </pc:spChg>
        <pc:picChg chg="mod">
          <ac:chgData name="vanja lampic" userId="acd9cca3c4433170" providerId="LiveId" clId="{B77D45B9-23A6-4AB1-80F1-5CA7DCC9B7A2}" dt="2020-03-29T21:46:15.125" v="1869" actId="14100"/>
          <ac:picMkLst>
            <pc:docMk/>
            <pc:sldMk cId="2597298140" sldId="262"/>
            <ac:picMk id="5" creationId="{CFC78D78-1A23-45E8-BDF5-CD4C00958414}"/>
          </ac:picMkLst>
        </pc:picChg>
      </pc:sldChg>
      <pc:sldChg chg="modSp modTransition">
        <pc:chgData name="vanja lampic" userId="acd9cca3c4433170" providerId="LiveId" clId="{B77D45B9-23A6-4AB1-80F1-5CA7DCC9B7A2}" dt="2020-03-29T21:40:46.745" v="1856"/>
        <pc:sldMkLst>
          <pc:docMk/>
          <pc:sldMk cId="1577129826" sldId="263"/>
        </pc:sldMkLst>
        <pc:spChg chg="mod">
          <ac:chgData name="vanja lampic" userId="acd9cca3c4433170" providerId="LiveId" clId="{B77D45B9-23A6-4AB1-80F1-5CA7DCC9B7A2}" dt="2020-03-29T21:37:50.175" v="1822" actId="20577"/>
          <ac:spMkLst>
            <pc:docMk/>
            <pc:sldMk cId="1577129826" sldId="263"/>
            <ac:spMk id="3" creationId="{B35F6D1E-4D15-4829-91E2-C2484D2196DE}"/>
          </ac:spMkLst>
        </pc:spChg>
      </pc:sldChg>
      <pc:sldChg chg="addSp delSp modSp modTransition">
        <pc:chgData name="vanja lampic" userId="acd9cca3c4433170" providerId="LiveId" clId="{B77D45B9-23A6-4AB1-80F1-5CA7DCC9B7A2}" dt="2020-03-29T21:40:46.745" v="1856"/>
        <pc:sldMkLst>
          <pc:docMk/>
          <pc:sldMk cId="1186565615" sldId="264"/>
        </pc:sldMkLst>
        <pc:spChg chg="del">
          <ac:chgData name="vanja lampic" userId="acd9cca3c4433170" providerId="LiveId" clId="{B77D45B9-23A6-4AB1-80F1-5CA7DCC9B7A2}" dt="2020-03-29T20:45:12.391" v="168" actId="478"/>
          <ac:spMkLst>
            <pc:docMk/>
            <pc:sldMk cId="1186565615" sldId="264"/>
            <ac:spMk id="2" creationId="{DD2B79D9-C7B8-45FF-8586-C951A6E9DAE5}"/>
          </ac:spMkLst>
        </pc:spChg>
        <pc:spChg chg="del mod">
          <ac:chgData name="vanja lampic" userId="acd9cca3c4433170" providerId="LiveId" clId="{B77D45B9-23A6-4AB1-80F1-5CA7DCC9B7A2}" dt="2020-03-29T20:53:44.828" v="531" actId="478"/>
          <ac:spMkLst>
            <pc:docMk/>
            <pc:sldMk cId="1186565615" sldId="264"/>
            <ac:spMk id="3" creationId="{7FF5258C-F8F8-4754-8523-FA81C165F015}"/>
          </ac:spMkLst>
        </pc:spChg>
        <pc:spChg chg="add mod">
          <ac:chgData name="vanja lampic" userId="acd9cca3c4433170" providerId="LiveId" clId="{B77D45B9-23A6-4AB1-80F1-5CA7DCC9B7A2}" dt="2020-03-29T21:04:24.816" v="1080" actId="1076"/>
          <ac:spMkLst>
            <pc:docMk/>
            <pc:sldMk cId="1186565615" sldId="264"/>
            <ac:spMk id="5" creationId="{EF63E51B-3ECB-4F40-9AE7-A8727724062E}"/>
          </ac:spMkLst>
        </pc:spChg>
        <pc:spChg chg="add mod">
          <ac:chgData name="vanja lampic" userId="acd9cca3c4433170" providerId="LiveId" clId="{B77D45B9-23A6-4AB1-80F1-5CA7DCC9B7A2}" dt="2020-03-29T21:04:18.231" v="1079" actId="1076"/>
          <ac:spMkLst>
            <pc:docMk/>
            <pc:sldMk cId="1186565615" sldId="264"/>
            <ac:spMk id="8" creationId="{3DEDFB60-6D07-4FAA-9927-5A49B1C7F360}"/>
          </ac:spMkLst>
        </pc:spChg>
        <pc:spChg chg="add del mod">
          <ac:chgData name="vanja lampic" userId="acd9cca3c4433170" providerId="LiveId" clId="{B77D45B9-23A6-4AB1-80F1-5CA7DCC9B7A2}" dt="2020-03-29T20:53:49.358" v="532" actId="478"/>
          <ac:spMkLst>
            <pc:docMk/>
            <pc:sldMk cId="1186565615" sldId="264"/>
            <ac:spMk id="13" creationId="{5C789B78-FAAC-48FF-8652-580227F49F17}"/>
          </ac:spMkLst>
        </pc:spChg>
        <pc:spChg chg="add mod">
          <ac:chgData name="vanja lampic" userId="acd9cca3c4433170" providerId="LiveId" clId="{B77D45B9-23A6-4AB1-80F1-5CA7DCC9B7A2}" dt="2020-03-29T20:55:21.305" v="597" actId="115"/>
          <ac:spMkLst>
            <pc:docMk/>
            <pc:sldMk cId="1186565615" sldId="264"/>
            <ac:spMk id="16" creationId="{EB5212D4-94AC-4E2B-A742-E96DACC58F1C}"/>
          </ac:spMkLst>
        </pc:spChg>
        <pc:spChg chg="add mod">
          <ac:chgData name="vanja lampic" userId="acd9cca3c4433170" providerId="LiveId" clId="{B77D45B9-23A6-4AB1-80F1-5CA7DCC9B7A2}" dt="2020-03-29T20:59:14.947" v="937" actId="14100"/>
          <ac:spMkLst>
            <pc:docMk/>
            <pc:sldMk cId="1186565615" sldId="264"/>
            <ac:spMk id="21" creationId="{82F4559A-2585-49F4-9F9A-7173C8472F5B}"/>
          </ac:spMkLst>
        </pc:spChg>
        <pc:spChg chg="add mod">
          <ac:chgData name="vanja lampic" userId="acd9cca3c4433170" providerId="LiveId" clId="{B77D45B9-23A6-4AB1-80F1-5CA7DCC9B7A2}" dt="2020-03-29T21:04:35.615" v="1081" actId="20577"/>
          <ac:spMkLst>
            <pc:docMk/>
            <pc:sldMk cId="1186565615" sldId="264"/>
            <ac:spMk id="24" creationId="{D5FF8529-9926-45C0-922B-A926849CD213}"/>
          </ac:spMkLst>
        </pc:spChg>
        <pc:spChg chg="add mod">
          <ac:chgData name="vanja lampic" userId="acd9cca3c4433170" providerId="LiveId" clId="{B77D45B9-23A6-4AB1-80F1-5CA7DCC9B7A2}" dt="2020-03-29T21:02:52.552" v="1073" actId="20577"/>
          <ac:spMkLst>
            <pc:docMk/>
            <pc:sldMk cId="1186565615" sldId="264"/>
            <ac:spMk id="28" creationId="{332C3A1C-0512-4A00-A383-AC9EB9C488F1}"/>
          </ac:spMkLst>
        </pc:spChg>
        <pc:picChg chg="add mod ord">
          <ac:chgData name="vanja lampic" userId="acd9cca3c4433170" providerId="LiveId" clId="{B77D45B9-23A6-4AB1-80F1-5CA7DCC9B7A2}" dt="2020-03-29T21:03:29.554" v="1077"/>
          <ac:picMkLst>
            <pc:docMk/>
            <pc:sldMk cId="1186565615" sldId="264"/>
            <ac:picMk id="4" creationId="{1D16384D-7D8C-4DFE-BE59-80DBE4A3A4DE}"/>
          </ac:picMkLst>
        </pc:picChg>
        <pc:cxnChg chg="add mod">
          <ac:chgData name="vanja lampic" userId="acd9cca3c4433170" providerId="LiveId" clId="{B77D45B9-23A6-4AB1-80F1-5CA7DCC9B7A2}" dt="2020-03-29T21:05:47.309" v="1082" actId="14100"/>
          <ac:cxnSpMkLst>
            <pc:docMk/>
            <pc:sldMk cId="1186565615" sldId="264"/>
            <ac:cxnSpMk id="7" creationId="{6B6134AF-78EB-45CB-967F-560E248A721B}"/>
          </ac:cxnSpMkLst>
        </pc:cxnChg>
        <pc:cxnChg chg="add mod">
          <ac:chgData name="vanja lampic" userId="acd9cca3c4433170" providerId="LiveId" clId="{B77D45B9-23A6-4AB1-80F1-5CA7DCC9B7A2}" dt="2020-03-29T20:54:12.826" v="541" actId="14100"/>
          <ac:cxnSpMkLst>
            <pc:docMk/>
            <pc:sldMk cId="1186565615" sldId="264"/>
            <ac:cxnSpMk id="11" creationId="{5AFEDEAE-7F01-4EF0-938F-F0204F49F41A}"/>
          </ac:cxnSpMkLst>
        </pc:cxnChg>
        <pc:cxnChg chg="add mod">
          <ac:chgData name="vanja lampic" userId="acd9cca3c4433170" providerId="LiveId" clId="{B77D45B9-23A6-4AB1-80F1-5CA7DCC9B7A2}" dt="2020-03-29T20:55:34.958" v="600" actId="14100"/>
          <ac:cxnSpMkLst>
            <pc:docMk/>
            <pc:sldMk cId="1186565615" sldId="264"/>
            <ac:cxnSpMk id="17" creationId="{7E6CFEF6-6C5A-47CB-B0C8-D16545E1ABF7}"/>
          </ac:cxnSpMkLst>
        </pc:cxnChg>
        <pc:cxnChg chg="add mod">
          <ac:chgData name="vanja lampic" userId="acd9cca3c4433170" providerId="LiveId" clId="{B77D45B9-23A6-4AB1-80F1-5CA7DCC9B7A2}" dt="2020-03-29T21:03:10.730" v="1075" actId="14100"/>
          <ac:cxnSpMkLst>
            <pc:docMk/>
            <pc:sldMk cId="1186565615" sldId="264"/>
            <ac:cxnSpMk id="19" creationId="{814E17C7-3FF3-4BF1-8674-B30E1BAD48DF}"/>
          </ac:cxnSpMkLst>
        </pc:cxnChg>
        <pc:cxnChg chg="add mod">
          <ac:chgData name="vanja lampic" userId="acd9cca3c4433170" providerId="LiveId" clId="{B77D45B9-23A6-4AB1-80F1-5CA7DCC9B7A2}" dt="2020-03-29T20:59:32.792" v="940" actId="14100"/>
          <ac:cxnSpMkLst>
            <pc:docMk/>
            <pc:sldMk cId="1186565615" sldId="264"/>
            <ac:cxnSpMk id="22" creationId="{C3C25A50-EC4C-4B45-AA5C-832A40AB4E64}"/>
          </ac:cxnSpMkLst>
        </pc:cxnChg>
        <pc:cxnChg chg="add mod">
          <ac:chgData name="vanja lampic" userId="acd9cca3c4433170" providerId="LiveId" clId="{B77D45B9-23A6-4AB1-80F1-5CA7DCC9B7A2}" dt="2020-03-29T21:01:38.048" v="982" actId="14100"/>
          <ac:cxnSpMkLst>
            <pc:docMk/>
            <pc:sldMk cId="1186565615" sldId="264"/>
            <ac:cxnSpMk id="25" creationId="{1AD394EC-9784-4AEC-9DBF-6061BEF3229E}"/>
          </ac:cxnSpMkLst>
        </pc:cxnChg>
        <pc:cxnChg chg="add mod">
          <ac:chgData name="vanja lampic" userId="acd9cca3c4433170" providerId="LiveId" clId="{B77D45B9-23A6-4AB1-80F1-5CA7DCC9B7A2}" dt="2020-03-29T21:03:02.184" v="1074" actId="14100"/>
          <ac:cxnSpMkLst>
            <pc:docMk/>
            <pc:sldMk cId="1186565615" sldId="264"/>
            <ac:cxnSpMk id="27" creationId="{33202CF7-21E1-491F-A93C-8FB0DBF02310}"/>
          </ac:cxnSpMkLst>
        </pc:cxnChg>
      </pc:sldChg>
      <pc:sldChg chg="addSp modSp modTransition modAnim">
        <pc:chgData name="vanja lampic" userId="acd9cca3c4433170" providerId="LiveId" clId="{B77D45B9-23A6-4AB1-80F1-5CA7DCC9B7A2}" dt="2020-03-29T21:47:18.503" v="1873" actId="20577"/>
        <pc:sldMkLst>
          <pc:docMk/>
          <pc:sldMk cId="2693929096" sldId="272"/>
        </pc:sldMkLst>
        <pc:spChg chg="mod">
          <ac:chgData name="vanja lampic" userId="acd9cca3c4433170" providerId="LiveId" clId="{B77D45B9-23A6-4AB1-80F1-5CA7DCC9B7A2}" dt="2020-03-29T20:44:02.064" v="157" actId="1076"/>
          <ac:spMkLst>
            <pc:docMk/>
            <pc:sldMk cId="2693929096" sldId="272"/>
            <ac:spMk id="9" creationId="{00000000-0000-0000-0000-000000000000}"/>
          </ac:spMkLst>
        </pc:spChg>
        <pc:spChg chg="add mod">
          <ac:chgData name="vanja lampic" userId="acd9cca3c4433170" providerId="LiveId" clId="{B77D45B9-23A6-4AB1-80F1-5CA7DCC9B7A2}" dt="2020-03-29T21:47:18.503" v="1873" actId="20577"/>
          <ac:spMkLst>
            <pc:docMk/>
            <pc:sldMk cId="2693929096" sldId="272"/>
            <ac:spMk id="22" creationId="{AF44D7B2-B2E3-4853-B54E-FC91D3F22156}"/>
          </ac:spMkLst>
        </pc:spChg>
      </pc:sldChg>
      <pc:sldChg chg="addSp modSp add modTransition">
        <pc:chgData name="vanja lampic" userId="acd9cca3c4433170" providerId="LiveId" clId="{B77D45B9-23A6-4AB1-80F1-5CA7DCC9B7A2}" dt="2020-03-29T21:40:46.745" v="1856"/>
        <pc:sldMkLst>
          <pc:docMk/>
          <pc:sldMk cId="3440624384" sldId="273"/>
        </pc:sldMkLst>
        <pc:spChg chg="add mod">
          <ac:chgData name="vanja lampic" userId="acd9cca3c4433170" providerId="LiveId" clId="{B77D45B9-23A6-4AB1-80F1-5CA7DCC9B7A2}" dt="2020-03-29T20:51:03.348" v="515" actId="20577"/>
          <ac:spMkLst>
            <pc:docMk/>
            <pc:sldMk cId="3440624384" sldId="273"/>
            <ac:spMk id="2" creationId="{1CD376B6-0878-46F2-99D5-375E3D5D3C2B}"/>
          </ac:spMkLst>
        </pc:spChg>
      </pc:sldChg>
      <pc:sldChg chg="addSp delSp modSp add modTransition">
        <pc:chgData name="vanja lampic" userId="acd9cca3c4433170" providerId="LiveId" clId="{B77D45B9-23A6-4AB1-80F1-5CA7DCC9B7A2}" dt="2020-03-29T21:40:46.745" v="1856"/>
        <pc:sldMkLst>
          <pc:docMk/>
          <pc:sldMk cId="3054692208" sldId="274"/>
        </pc:sldMkLst>
        <pc:spChg chg="del">
          <ac:chgData name="vanja lampic" userId="acd9cca3c4433170" providerId="LiveId" clId="{B77D45B9-23A6-4AB1-80F1-5CA7DCC9B7A2}" dt="2020-03-29T21:15:33.172" v="1210" actId="478"/>
          <ac:spMkLst>
            <pc:docMk/>
            <pc:sldMk cId="3054692208" sldId="274"/>
            <ac:spMk id="2" creationId="{1DB22256-643E-42CC-AE39-8CDB8FE6BD91}"/>
          </ac:spMkLst>
        </pc:spChg>
        <pc:spChg chg="mod">
          <ac:chgData name="vanja lampic" userId="acd9cca3c4433170" providerId="LiveId" clId="{B77D45B9-23A6-4AB1-80F1-5CA7DCC9B7A2}" dt="2020-03-29T21:23:38.094" v="1728" actId="122"/>
          <ac:spMkLst>
            <pc:docMk/>
            <pc:sldMk cId="3054692208" sldId="274"/>
            <ac:spMk id="3" creationId="{05772137-9A56-42EC-9ADA-8CC0014212C4}"/>
          </ac:spMkLst>
        </pc:spChg>
        <pc:picChg chg="add del mod">
          <ac:chgData name="vanja lampic" userId="acd9cca3c4433170" providerId="LiveId" clId="{B77D45B9-23A6-4AB1-80F1-5CA7DCC9B7A2}" dt="2020-03-29T21:16:14.539" v="1238"/>
          <ac:picMkLst>
            <pc:docMk/>
            <pc:sldMk cId="3054692208" sldId="274"/>
            <ac:picMk id="4" creationId="{694EE1C0-8E74-458A-9293-EC62DE9EF6AD}"/>
          </ac:picMkLst>
        </pc:picChg>
        <pc:picChg chg="add del mod">
          <ac:chgData name="vanja lampic" userId="acd9cca3c4433170" providerId="LiveId" clId="{B77D45B9-23A6-4AB1-80F1-5CA7DCC9B7A2}" dt="2020-03-29T21:16:24.459" v="1241" actId="478"/>
          <ac:picMkLst>
            <pc:docMk/>
            <pc:sldMk cId="3054692208" sldId="274"/>
            <ac:picMk id="5" creationId="{40ED8B73-55D2-4D1E-94B8-AC322BEAD666}"/>
          </ac:picMkLst>
        </pc:picChg>
        <pc:picChg chg="add">
          <ac:chgData name="vanja lampic" userId="acd9cca3c4433170" providerId="LiveId" clId="{B77D45B9-23A6-4AB1-80F1-5CA7DCC9B7A2}" dt="2020-03-29T21:17:45.449" v="1361"/>
          <ac:picMkLst>
            <pc:docMk/>
            <pc:sldMk cId="3054692208" sldId="274"/>
            <ac:picMk id="6" creationId="{5B0D8C84-1D30-49E0-8ECD-DEA51FF9248B}"/>
          </ac:picMkLst>
        </pc:picChg>
      </pc:sldChg>
      <pc:sldChg chg="addSp delSp modSp add del">
        <pc:chgData name="vanja lampic" userId="acd9cca3c4433170" providerId="LiveId" clId="{B77D45B9-23A6-4AB1-80F1-5CA7DCC9B7A2}" dt="2020-03-29T21:15:23.195" v="1208" actId="47"/>
        <pc:sldMkLst>
          <pc:docMk/>
          <pc:sldMk cId="3863822826" sldId="274"/>
        </pc:sldMkLst>
        <pc:spChg chg="del">
          <ac:chgData name="vanja lampic" userId="acd9cca3c4433170" providerId="LiveId" clId="{B77D45B9-23A6-4AB1-80F1-5CA7DCC9B7A2}" dt="2020-03-29T21:12:59.310" v="1098" actId="478"/>
          <ac:spMkLst>
            <pc:docMk/>
            <pc:sldMk cId="3863822826" sldId="274"/>
            <ac:spMk id="2" creationId="{C53AB0D0-E273-4640-A118-9D424A5EA4D8}"/>
          </ac:spMkLst>
        </pc:spChg>
        <pc:spChg chg="add del mod">
          <ac:chgData name="vanja lampic" userId="acd9cca3c4433170" providerId="LiveId" clId="{B77D45B9-23A6-4AB1-80F1-5CA7DCC9B7A2}" dt="2020-03-29T21:15:06.449" v="1207" actId="27636"/>
          <ac:spMkLst>
            <pc:docMk/>
            <pc:sldMk cId="3863822826" sldId="274"/>
            <ac:spMk id="3" creationId="{03A1B5B0-7023-4963-9751-2C03C49B2E99}"/>
          </ac:spMkLst>
        </pc:spChg>
        <pc:spChg chg="add del mod">
          <ac:chgData name="vanja lampic" userId="acd9cca3c4433170" providerId="LiveId" clId="{B77D45B9-23A6-4AB1-80F1-5CA7DCC9B7A2}" dt="2020-03-29T21:12:52.505" v="1097" actId="478"/>
          <ac:spMkLst>
            <pc:docMk/>
            <pc:sldMk cId="3863822826" sldId="274"/>
            <ac:spMk id="5" creationId="{AA5F85F9-55D5-4449-91F1-F8738DA7F3F1}"/>
          </ac:spMkLst>
        </pc:spChg>
        <pc:spChg chg="add del">
          <ac:chgData name="vanja lampic" userId="acd9cca3c4433170" providerId="LiveId" clId="{B77D45B9-23A6-4AB1-80F1-5CA7DCC9B7A2}" dt="2020-03-29T21:12:52.035" v="1096"/>
          <ac:spMkLst>
            <pc:docMk/>
            <pc:sldMk cId="3863822826" sldId="274"/>
            <ac:spMk id="6" creationId="{8789B429-2414-4D18-8025-AA6AC2FF738B}"/>
          </ac:spMkLst>
        </pc:spChg>
      </pc:sldChg>
      <pc:sldChg chg="addSp delSp modSp add">
        <pc:chgData name="vanja lampic" userId="acd9cca3c4433170" providerId="LiveId" clId="{B77D45B9-23A6-4AB1-80F1-5CA7DCC9B7A2}" dt="2020-03-29T21:57:39.133" v="2703" actId="207"/>
        <pc:sldMkLst>
          <pc:docMk/>
          <pc:sldMk cId="188908262" sldId="275"/>
        </pc:sldMkLst>
        <pc:spChg chg="del">
          <ac:chgData name="vanja lampic" userId="acd9cca3c4433170" providerId="LiveId" clId="{B77D45B9-23A6-4AB1-80F1-5CA7DCC9B7A2}" dt="2020-03-29T21:49:03.146" v="1876"/>
          <ac:spMkLst>
            <pc:docMk/>
            <pc:sldMk cId="188908262" sldId="275"/>
            <ac:spMk id="2" creationId="{4CBE7671-201E-4BA6-91FE-C81F948CD578}"/>
          </ac:spMkLst>
        </pc:spChg>
        <pc:spChg chg="del">
          <ac:chgData name="vanja lampic" userId="acd9cca3c4433170" providerId="LiveId" clId="{B77D45B9-23A6-4AB1-80F1-5CA7DCC9B7A2}" dt="2020-03-29T21:49:03.146" v="1876"/>
          <ac:spMkLst>
            <pc:docMk/>
            <pc:sldMk cId="188908262" sldId="275"/>
            <ac:spMk id="3" creationId="{C589AFBB-546D-45ED-9468-07421EE93232}"/>
          </ac:spMkLst>
        </pc:spChg>
        <pc:spChg chg="add mod">
          <ac:chgData name="vanja lampic" userId="acd9cca3c4433170" providerId="LiveId" clId="{B77D45B9-23A6-4AB1-80F1-5CA7DCC9B7A2}" dt="2020-03-29T21:57:39.133" v="2703" actId="207"/>
          <ac:spMkLst>
            <pc:docMk/>
            <pc:sldMk cId="188908262" sldId="275"/>
            <ac:spMk id="4" creationId="{CE8758CA-2F38-4A01-8072-5BE97D83B028}"/>
          </ac:spMkLst>
        </pc:spChg>
        <pc:picChg chg="add mod modCrop">
          <ac:chgData name="vanja lampic" userId="acd9cca3c4433170" providerId="LiveId" clId="{B77D45B9-23A6-4AB1-80F1-5CA7DCC9B7A2}" dt="2020-03-29T21:54:34.192" v="2529" actId="1076"/>
          <ac:picMkLst>
            <pc:docMk/>
            <pc:sldMk cId="188908262" sldId="275"/>
            <ac:picMk id="6" creationId="{A1EC97D7-CD2B-4A2E-8717-09337A3C4F27}"/>
          </ac:picMkLst>
        </pc:picChg>
        <pc:picChg chg="add mod">
          <ac:chgData name="vanja lampic" userId="acd9cca3c4433170" providerId="LiveId" clId="{B77D45B9-23A6-4AB1-80F1-5CA7DCC9B7A2}" dt="2020-03-29T21:57:26.890" v="2698" actId="1076"/>
          <ac:picMkLst>
            <pc:docMk/>
            <pc:sldMk cId="188908262" sldId="275"/>
            <ac:picMk id="7" creationId="{B017B701-D837-4763-9972-7A2067AE400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E96F42-68A7-4849-8F35-36B6329E5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1F56FC-0D2B-4EDB-9E41-F4FE66B23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70F5699-D436-493E-B577-096BC1FD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02CC2F1-7F7D-4C5A-B2DA-2CD8051C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2EB99F7-55DB-4C43-BB6F-1FA4E7F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74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C9F9B3-BD3F-4845-8DF5-59446EA44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332D0D6-9974-401D-A306-D64E9E1B6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4AB0951-2CE6-4C35-AD2E-1AF04B66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5DC397-8FF4-4767-B5DB-27B9504F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1DFC241-0FE2-4173-80EC-E5340A2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579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16DB403B-B34D-4383-A99C-DF14DD0C2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AB8802B-56D0-4817-8564-F2E1AD36B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B1F59AF-4E4A-4EE1-8397-27DB1D99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28C458B-BE8A-427D-A48B-C9EEB7C5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721EECE-0174-4974-A44A-2E713679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738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B2037-724C-4622-BB47-C5277793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277235B-BDDE-41A2-9CDF-4B2027DF1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B28E69F-C492-44AD-95E5-1BCAF86B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9532D0-91E5-47C1-9479-91ED5090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C3DE28-61C5-47DA-8998-B8687607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079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5AA5D1-E27D-40F1-A94E-922C2CB2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AFEB3A5-D695-4A4A-9E91-8EDD7FCD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CE9760B-6A11-4A7A-8738-32A6BB9C7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29A1AF-C54A-4C54-A2ED-D0ECB1F1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6937CC-89EE-4294-A00B-4AB28C9C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350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126FD2-D860-4729-B779-0AF3BC7E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ADD7407-12DE-4933-AA18-B4DB861B1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9AAEC4B-DC9B-4143-AF1F-A0124D0FF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1235EF5-4238-4776-ACD5-5F30A235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02C4D2C-E680-449C-ADFA-F529B383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10659C2-0F5A-4779-A356-8255F7AB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7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0D1F7B-4BA6-4265-B817-441B8106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52005C-5BD9-4E0B-B01C-A1AB4B91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A9DA00-B3E3-4BFA-B783-9E967AF30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FB67A54-B8C9-4BCB-A828-854CD919C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92FFFCB-181A-4323-89DC-021DD8F0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E0ECD518-BF50-4B38-B142-1C37012C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324FF12-CFB1-4F3F-A12D-E15B4857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334C5C5-FBD6-448D-8530-7E126B6E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263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3A822E-9E87-4104-B42A-A035BDE5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C0A311C-CBD9-48D4-A8B3-4D64E12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D0E7DE1-979D-4987-AD61-7AB2239E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F23CF7C-C80D-443F-91DB-22CFD976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097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566F90F-E70D-4E22-AFFF-14A2A7EB8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984B0D9-FEC2-4377-8462-2A50BC37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DEDA58B-61DF-4518-BBC8-E6EFB30A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951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BE859F-B0BE-4BC3-BD0F-E1BC6381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664125-0655-4B82-90B0-52F049FB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5329209-D786-43E6-9539-F4E3F17B4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210A39F-9A27-4A1B-9854-9950F9C4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A815782-4BF4-4C0A-80F3-FDEE0089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5A434E-4042-4927-ACC7-8053CF6F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9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8A9947-D29B-450C-8CC8-F5F257B2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4F903B1-381E-42D0-9B92-459AFEEBA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68F74D-1DC5-4551-A244-A524DE23A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138727A-8C47-4C49-BD3E-CB6DD14C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A48664-FD9E-40E3-A6D4-59A435AE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1CD27A8-0921-41AC-BD2E-5E18D40F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223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8511B33-0F61-419F-87AA-9DD46C7F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A810C19-1EC9-41A7-A30B-6B53A3044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ABBDD94-7CA6-41CE-AA7D-40AD5F8DE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62B5F-588C-43F9-BC43-4F994AD68D09}" type="datetimeFigureOut">
              <a:rPr lang="sl-SI" smtClean="0"/>
              <a:t>29. 03. 2020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E18E903-5ECE-459A-975D-58D61005C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23F1EF-EED0-45EF-97DC-4957644E8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B9A08-9A38-4287-8CA4-FED9E135A4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3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l.wikipedia.org/wiki/Jakob_Petelin_Gallu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mailto:glasbena.umetnost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FE72123-DCD2-4316-A70B-7CC27DAC3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6027"/>
            <a:ext cx="10995734" cy="6196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Pozdravljeni sedmošolci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Naš časovni stroj skozi </a:t>
            </a:r>
            <a:r>
              <a:rPr lang="sl-SI" b="1" dirty="0">
                <a:solidFill>
                  <a:srgbClr val="0070C0"/>
                </a:solidFill>
              </a:rPr>
              <a:t>GLASBENE ZGODOVINE</a:t>
            </a:r>
            <a:r>
              <a:rPr lang="sl-SI" dirty="0"/>
              <a:t> še vedno potuje skozi čas </a:t>
            </a:r>
            <a:r>
              <a:rPr lang="sl-SI" b="1" dirty="0">
                <a:solidFill>
                  <a:srgbClr val="C00000"/>
                </a:solidFill>
              </a:rPr>
              <a:t>RENESANSE</a:t>
            </a: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dirty="0"/>
              <a:t>Prejšnji teden sem vam pripravila kar obsežen paket glasbenih primerov.</a:t>
            </a:r>
          </a:p>
          <a:p>
            <a:pPr marL="0" indent="0">
              <a:buNone/>
            </a:pPr>
            <a:r>
              <a:rPr lang="sl-SI" dirty="0"/>
              <a:t>Še enkrat vas vabim, da napišete, če bi vam karkoli povzročalo težave pri razumevanju.</a:t>
            </a:r>
          </a:p>
          <a:p>
            <a:pPr marL="0" indent="0">
              <a:buNone/>
            </a:pPr>
            <a:r>
              <a:rPr lang="sl-SI" dirty="0"/>
              <a:t>Zaenkrat je pomembno, da si v zvezek zapišete, kar vam označim, vse podrobnosti pa vam bom razložila takrat, ko se vidimo.</a:t>
            </a:r>
          </a:p>
          <a:p>
            <a:pPr marL="0" indent="0">
              <a:buNone/>
            </a:pPr>
            <a:r>
              <a:rPr lang="sl-SI" dirty="0"/>
              <a:t>Še enkrat, vaša skrb je le ta, da si to, kar je označeno, zapišete v zvezek.</a:t>
            </a:r>
          </a:p>
          <a:p>
            <a:pPr marL="0" indent="0">
              <a:buNone/>
            </a:pPr>
            <a:r>
              <a:rPr lang="sl-SI" dirty="0"/>
              <a:t>Velja? </a:t>
            </a:r>
          </a:p>
        </p:txBody>
      </p:sp>
      <p:pic>
        <p:nvPicPr>
          <p:cNvPr id="5" name="Označba mesta vsebine 6" descr="Slika, ki vsebuje besede miza, notranji, sedeče, plošča&#10;&#10;Opis je samodejno ustvarjen">
            <a:extLst>
              <a:ext uri="{FF2B5EF4-FFF2-40B4-BE49-F238E27FC236}">
                <a16:creationId xmlns:a16="http://schemas.microsoft.com/office/drawing/2014/main" id="{E9ED6B1D-7D7E-4A5B-8B73-533FC3C1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r="756"/>
          <a:stretch/>
        </p:blipFill>
        <p:spPr>
          <a:xfrm>
            <a:off x="3471169" y="5148778"/>
            <a:ext cx="1606858" cy="164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>
            <a:extLst>
              <a:ext uri="{FF2B5EF4-FFF2-40B4-BE49-F238E27FC236}">
                <a16:creationId xmlns:a16="http://schemas.microsoft.com/office/drawing/2014/main" id="{1CD376B6-0878-46F2-99D5-375E3D5D3C2B}"/>
              </a:ext>
            </a:extLst>
          </p:cNvPr>
          <p:cNvSpPr txBox="1">
            <a:spLocks/>
          </p:cNvSpPr>
          <p:nvPr/>
        </p:nvSpPr>
        <p:spPr>
          <a:xfrm>
            <a:off x="660276" y="1195310"/>
            <a:ext cx="10871447" cy="20184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Kot sem že omenila, nam veliko zanimivih podatkov o Gallusu razkrije njegov edini lesorezni portret.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Pa poglejmo….</a:t>
            </a:r>
          </a:p>
        </p:txBody>
      </p:sp>
    </p:spTree>
    <p:extLst>
      <p:ext uri="{BB962C8B-B14F-4D97-AF65-F5344CB8AC3E}">
        <p14:creationId xmlns:p14="http://schemas.microsoft.com/office/powerpoint/2010/main" val="344062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besedilo, knjiga, staro, fotografija&#10;&#10;Opis je samodejno ustvarjen">
            <a:extLst>
              <a:ext uri="{FF2B5EF4-FFF2-40B4-BE49-F238E27FC236}">
                <a16:creationId xmlns:a16="http://schemas.microsoft.com/office/drawing/2014/main" id="{1D16384D-7D8C-4DFE-BE59-80DBE4A3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84" y="0"/>
            <a:ext cx="6054842" cy="6911658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EF63E51B-3ECB-4F40-9AE7-A8727724062E}"/>
              </a:ext>
            </a:extLst>
          </p:cNvPr>
          <p:cNvSpPr/>
          <p:nvPr/>
        </p:nvSpPr>
        <p:spPr>
          <a:xfrm>
            <a:off x="141774" y="1652277"/>
            <a:ext cx="2698810" cy="1544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IACOBUS</a:t>
            </a:r>
            <a:r>
              <a:rPr lang="sl-SI" sz="1400" dirty="0"/>
              <a:t> – s Gallusovem času je bil še vedno uradni jezik latinščina. Tako si je skladatelj polatinil svoje ime JAKOB.</a:t>
            </a:r>
          </a:p>
          <a:p>
            <a:pPr algn="ctr"/>
            <a:r>
              <a:rPr lang="sl-SI" sz="1400" dirty="0"/>
              <a:t>Priimka </a:t>
            </a:r>
            <a:r>
              <a:rPr lang="sl-SI" sz="1400" b="1" dirty="0"/>
              <a:t>Petelin</a:t>
            </a:r>
            <a:r>
              <a:rPr lang="sl-SI" sz="1400" dirty="0"/>
              <a:t> skladatelj ni nikoli uporabljal.</a:t>
            </a:r>
          </a:p>
        </p:txBody>
      </p: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6B6134AF-78EB-45CB-967F-560E248A721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840584" y="2130641"/>
            <a:ext cx="1181000" cy="2939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okotnik 7">
            <a:extLst>
              <a:ext uri="{FF2B5EF4-FFF2-40B4-BE49-F238E27FC236}">
                <a16:creationId xmlns:a16="http://schemas.microsoft.com/office/drawing/2014/main" id="{3DEDFB60-6D07-4FAA-9927-5A49B1C7F360}"/>
              </a:ext>
            </a:extLst>
          </p:cNvPr>
          <p:cNvSpPr/>
          <p:nvPr/>
        </p:nvSpPr>
        <p:spPr>
          <a:xfrm>
            <a:off x="479125" y="100984"/>
            <a:ext cx="2698810" cy="11163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dirty="0"/>
              <a:t>Njegov priimek je bil </a:t>
            </a:r>
            <a:r>
              <a:rPr lang="sl-SI" sz="1400" b="1" dirty="0">
                <a:solidFill>
                  <a:srgbClr val="FF0000"/>
                </a:solidFill>
              </a:rPr>
              <a:t>HANDL</a:t>
            </a:r>
            <a:r>
              <a:rPr lang="sl-SI" sz="1400" dirty="0"/>
              <a:t>, tako se je vedno podpisoval na koncu predgovorov k izdajam svojih skladb. </a:t>
            </a:r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5AFEDEAE-7F01-4EF0-938F-F0204F49F41A}"/>
              </a:ext>
            </a:extLst>
          </p:cNvPr>
          <p:cNvCxnSpPr>
            <a:cxnSpLocks/>
          </p:cNvCxnSpPr>
          <p:nvPr/>
        </p:nvCxnSpPr>
        <p:spPr>
          <a:xfrm>
            <a:off x="3177936" y="659168"/>
            <a:ext cx="1997746" cy="281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EB5212D4-94AC-4E2B-A742-E96DACC58F1C}"/>
              </a:ext>
            </a:extLst>
          </p:cNvPr>
          <p:cNvSpPr/>
          <p:nvPr/>
        </p:nvSpPr>
        <p:spPr>
          <a:xfrm>
            <a:off x="8558074" y="245616"/>
            <a:ext cx="2698810" cy="14278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GALLUS</a:t>
            </a:r>
            <a:r>
              <a:rPr lang="sl-SI" sz="1400" dirty="0"/>
              <a:t> – Njegovo umetniško ime je bilo Gallus, tako so ga imenovali</a:t>
            </a:r>
          </a:p>
          <a:p>
            <a:pPr algn="ctr"/>
            <a:r>
              <a:rPr lang="sl-SI" sz="1400" dirty="0"/>
              <a:t>(</a:t>
            </a:r>
            <a:r>
              <a:rPr lang="sl-SI" sz="1400" dirty="0" err="1"/>
              <a:t>dictus</a:t>
            </a:r>
            <a:r>
              <a:rPr lang="sl-SI" sz="1400" dirty="0"/>
              <a:t>), torej</a:t>
            </a:r>
          </a:p>
          <a:p>
            <a:pPr algn="ctr"/>
            <a:r>
              <a:rPr lang="sl-SI" sz="1400" u="sng" dirty="0"/>
              <a:t>Jakob </a:t>
            </a:r>
            <a:r>
              <a:rPr lang="sl-SI" sz="1400" u="sng" dirty="0" err="1"/>
              <a:t>Handl</a:t>
            </a:r>
            <a:r>
              <a:rPr lang="sl-SI" sz="1400" u="sng" dirty="0"/>
              <a:t>, imenovan Gallus</a:t>
            </a:r>
          </a:p>
        </p:txBody>
      </p: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7E6CFEF6-6C5A-47CB-B0C8-D16545E1ABF7}"/>
              </a:ext>
            </a:extLst>
          </p:cNvPr>
          <p:cNvCxnSpPr>
            <a:cxnSpLocks/>
          </p:cNvCxnSpPr>
          <p:nvPr/>
        </p:nvCxnSpPr>
        <p:spPr>
          <a:xfrm flipH="1">
            <a:off x="7297445" y="959528"/>
            <a:ext cx="1260629" cy="434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814E17C7-3FF3-4BF1-8674-B30E1BAD48DF}"/>
              </a:ext>
            </a:extLst>
          </p:cNvPr>
          <p:cNvCxnSpPr>
            <a:cxnSpLocks/>
          </p:cNvCxnSpPr>
          <p:nvPr/>
        </p:nvCxnSpPr>
        <p:spPr>
          <a:xfrm flipH="1">
            <a:off x="7927759" y="959528"/>
            <a:ext cx="630316" cy="1385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otnik 20">
            <a:extLst>
              <a:ext uri="{FF2B5EF4-FFF2-40B4-BE49-F238E27FC236}">
                <a16:creationId xmlns:a16="http://schemas.microsoft.com/office/drawing/2014/main" id="{82F4559A-2585-49F4-9F9A-7173C8472F5B}"/>
              </a:ext>
            </a:extLst>
          </p:cNvPr>
          <p:cNvSpPr/>
          <p:nvPr/>
        </p:nvSpPr>
        <p:spPr>
          <a:xfrm>
            <a:off x="9028323" y="1919058"/>
            <a:ext cx="2698810" cy="47835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CARNIOLUS</a:t>
            </a:r>
            <a:r>
              <a:rPr lang="sl-SI" sz="1400" dirty="0"/>
              <a:t> – to pomeni Kranjec torej iz </a:t>
            </a: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Vojvodine Kranjske</a:t>
            </a:r>
            <a:r>
              <a:rPr lang="sl-SI" sz="1400" dirty="0"/>
              <a:t>, ki je v Avstrijskem cesarstvu obsegala Gorenjsko, Dolenjsko in Notranjsko. </a:t>
            </a:r>
          </a:p>
          <a:p>
            <a:pPr algn="ctr"/>
            <a:endParaRPr lang="sl-SI" sz="1400" u="sng" dirty="0"/>
          </a:p>
          <a:p>
            <a:pPr algn="ctr"/>
            <a:r>
              <a:rPr lang="sl-SI" sz="1400" dirty="0"/>
              <a:t>Kraj rojstva skladatelja ni bil znan. Iz te upodobitve pa razberemo, da se je Jakob Petelin očitno rodil nekje v Vojvodini Kranjski.</a:t>
            </a:r>
          </a:p>
          <a:p>
            <a:pPr algn="ctr"/>
            <a:endParaRPr lang="sl-SI" sz="1400" dirty="0"/>
          </a:p>
          <a:p>
            <a:pPr algn="ctr"/>
            <a:r>
              <a:rPr lang="sl-SI" sz="1400" dirty="0"/>
              <a:t>Zapisi iz tega časa pa pričajo, da so v Vojvodini Kranjski takrat živele družine s priimkom PETELIN v:</a:t>
            </a:r>
          </a:p>
          <a:p>
            <a:pPr algn="ctr"/>
            <a:endParaRPr lang="sl-SI" sz="1400" dirty="0"/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Šentviški gori na Tolminskem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Ribnici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400" b="1" dirty="0">
                <a:solidFill>
                  <a:schemeClr val="accent1">
                    <a:lumMod val="50000"/>
                  </a:schemeClr>
                </a:solidFill>
              </a:rPr>
              <a:t>In Idriji.</a:t>
            </a:r>
          </a:p>
          <a:p>
            <a:pPr algn="ctr"/>
            <a:endParaRPr lang="sl-SI" sz="1400" dirty="0"/>
          </a:p>
        </p:txBody>
      </p: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C3C25A50-EC4C-4B45-AA5C-832A40AB4E64}"/>
              </a:ext>
            </a:extLst>
          </p:cNvPr>
          <p:cNvCxnSpPr>
            <a:cxnSpLocks/>
          </p:cNvCxnSpPr>
          <p:nvPr/>
        </p:nvCxnSpPr>
        <p:spPr>
          <a:xfrm flipH="1">
            <a:off x="7927759" y="4310850"/>
            <a:ext cx="11005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ravokotnik 23">
            <a:extLst>
              <a:ext uri="{FF2B5EF4-FFF2-40B4-BE49-F238E27FC236}">
                <a16:creationId xmlns:a16="http://schemas.microsoft.com/office/drawing/2014/main" id="{D5FF8529-9926-45C0-922B-A926849CD213}"/>
              </a:ext>
            </a:extLst>
          </p:cNvPr>
          <p:cNvSpPr/>
          <p:nvPr/>
        </p:nvSpPr>
        <p:spPr>
          <a:xfrm>
            <a:off x="1566236" y="6192010"/>
            <a:ext cx="2698810" cy="6547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AETATIS SUAE </a:t>
            </a:r>
            <a:r>
              <a:rPr lang="sl-SI" sz="1400" b="1" dirty="0"/>
              <a:t>- </a:t>
            </a:r>
            <a:r>
              <a:rPr lang="sl-SI" sz="1400" dirty="0"/>
              <a:t>V starosti 40 let</a:t>
            </a:r>
          </a:p>
        </p:txBody>
      </p: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1AD394EC-9784-4AEC-9DBF-6061BEF3229E}"/>
              </a:ext>
            </a:extLst>
          </p:cNvPr>
          <p:cNvCxnSpPr>
            <a:cxnSpLocks/>
          </p:cNvCxnSpPr>
          <p:nvPr/>
        </p:nvCxnSpPr>
        <p:spPr>
          <a:xfrm flipV="1">
            <a:off x="4265046" y="6010183"/>
            <a:ext cx="910636" cy="5341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>
            <a:extLst>
              <a:ext uri="{FF2B5EF4-FFF2-40B4-BE49-F238E27FC236}">
                <a16:creationId xmlns:a16="http://schemas.microsoft.com/office/drawing/2014/main" id="{33202CF7-21E1-491F-A93C-8FB0DBF0231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405849" y="3929872"/>
            <a:ext cx="1359223" cy="706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avokotnik 27">
            <a:extLst>
              <a:ext uri="{FF2B5EF4-FFF2-40B4-BE49-F238E27FC236}">
                <a16:creationId xmlns:a16="http://schemas.microsoft.com/office/drawing/2014/main" id="{332C3A1C-0512-4A00-A383-AC9EB9C488F1}"/>
              </a:ext>
            </a:extLst>
          </p:cNvPr>
          <p:cNvSpPr/>
          <p:nvPr/>
        </p:nvSpPr>
        <p:spPr>
          <a:xfrm>
            <a:off x="0" y="3863841"/>
            <a:ext cx="2405849" cy="1544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FF0000"/>
                </a:solidFill>
              </a:rPr>
              <a:t>M.D.X.C. </a:t>
            </a:r>
            <a:r>
              <a:rPr lang="sl-SI" sz="1400" b="1" dirty="0"/>
              <a:t>– </a:t>
            </a:r>
            <a:r>
              <a:rPr lang="sl-SI" sz="1400" dirty="0"/>
              <a:t>1590 </a:t>
            </a:r>
          </a:p>
          <a:p>
            <a:pPr algn="ctr"/>
            <a:r>
              <a:rPr lang="sl-SI" sz="1400" dirty="0"/>
              <a:t>(letnica upodobitve)</a:t>
            </a:r>
          </a:p>
          <a:p>
            <a:pPr algn="ctr"/>
            <a:r>
              <a:rPr lang="sl-SI" sz="1400" dirty="0"/>
              <a:t>Leto kasneje je Gallus umrl</a:t>
            </a:r>
          </a:p>
        </p:txBody>
      </p:sp>
    </p:spTree>
    <p:extLst>
      <p:ext uri="{BB962C8B-B14F-4D97-AF65-F5344CB8AC3E}">
        <p14:creationId xmlns:p14="http://schemas.microsoft.com/office/powerpoint/2010/main" val="118656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72137-9A56-42EC-9ADA-8CC0014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2660"/>
            <a:ext cx="10515600" cy="6190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Jakob Petelin GALLUS</a:t>
            </a:r>
          </a:p>
          <a:p>
            <a:pPr marL="0" indent="0" algn="ctr">
              <a:buNone/>
            </a:pPr>
            <a:r>
              <a:rPr lang="sl-SI" b="1" dirty="0">
                <a:solidFill>
                  <a:srgbClr val="FF0000"/>
                </a:solidFill>
              </a:rPr>
              <a:t>(1550 – 1591)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Napiši, kateri so možni kraji rojstva Jakoba Petelina Gallusa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Iz katerega leta obstaja njegov edini portretni lesorez?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Na kratko opiši življenjsko in službeno pot Jakoba Petelina Gallusa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Kaj predstavlja napis na sliki </a:t>
            </a:r>
            <a:r>
              <a:rPr lang="sl-SI" dirty="0" err="1"/>
              <a:t>Carniolus</a:t>
            </a:r>
            <a:endParaRPr lang="sl-SI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sl-SI" dirty="0"/>
              <a:t>S pomočjo te povezave pa napiši, kje vse v Sloveniji lahko najdeš mesta ali poimenovanja, ki nosijo Gallusovo ime.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dirty="0">
                <a:hlinkClick r:id="rId2"/>
              </a:rPr>
              <a:t>https://sl.wikipedia.org/wiki/Jakob_Petelin_Gallus</a:t>
            </a:r>
            <a:r>
              <a:rPr lang="sl-SI" dirty="0"/>
              <a:t> </a:t>
            </a:r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5B0D8C84-1D30-49E0-8ECD-DEA51FF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373">
            <a:off x="8751522" y="280039"/>
            <a:ext cx="798862" cy="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9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CE8758CA-2F38-4A01-8072-5BE97D83B028}"/>
              </a:ext>
            </a:extLst>
          </p:cNvPr>
          <p:cNvSpPr txBox="1">
            <a:spLocks/>
          </p:cNvSpPr>
          <p:nvPr/>
        </p:nvSpPr>
        <p:spPr>
          <a:xfrm>
            <a:off x="580377" y="213064"/>
            <a:ext cx="10871447" cy="63120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In še eno nalogo vam bom dala: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Za to pa boste imeli malce več časa, recimo do velikonočnih praznikov.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Vsak od vas bo narisal </a:t>
            </a:r>
            <a:r>
              <a:rPr lang="sl-SI" dirty="0">
                <a:solidFill>
                  <a:srgbClr val="C00000"/>
                </a:solidFill>
              </a:rPr>
              <a:t>portret Jakoba Petelina Gallusa </a:t>
            </a:r>
            <a:r>
              <a:rPr lang="sl-SI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Risbo narišite, jo </a:t>
            </a:r>
            <a:r>
              <a:rPr lang="sl-SI" dirty="0" err="1">
                <a:sym typeface="Wingdings" panose="05000000000000000000" pitchFamily="2" charset="2"/>
              </a:rPr>
              <a:t>skenirajte</a:t>
            </a:r>
            <a:endParaRPr lang="sl-SI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ali pa fotografirajte in pošlji te na mail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  <a:hlinkClick r:id="rId2"/>
              </a:rPr>
              <a:t>glasbena.umetnost@gmail.com</a:t>
            </a:r>
            <a:r>
              <a:rPr lang="sl-SI" dirty="0">
                <a:sym typeface="Wingdings" panose="05000000000000000000" pitchFamily="2" charset="2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Ne obremenjujte se s tem, kako uspešni ste v risanju.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Lahko je portret narejen tudi v stilu karikature.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Se bomo ob vaši domislicah pa malce nasmejali. Važno je, da portreta NE PRERISUJETE (!!!)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>
                <a:sym typeface="Wingdings" panose="05000000000000000000" pitchFamily="2" charset="2"/>
              </a:rPr>
              <a:t>Za zaključek </a:t>
            </a:r>
            <a:r>
              <a:rPr lang="sl-SI" b="1" dirty="0">
                <a:solidFill>
                  <a:srgbClr val="0070C0"/>
                </a:solidFill>
                <a:sym typeface="Wingdings" panose="05000000000000000000" pitchFamily="2" charset="2"/>
              </a:rPr>
              <a:t>„Operacija Gallus“ </a:t>
            </a:r>
            <a:r>
              <a:rPr lang="sl-SI" dirty="0">
                <a:sym typeface="Wingdings" panose="05000000000000000000" pitchFamily="2" charset="2"/>
              </a:rPr>
              <a:t>bomo med anonimnimi slikami izbrali najbolj domiselnega </a:t>
            </a:r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Gallusa 2020</a:t>
            </a:r>
            <a:r>
              <a:rPr lang="sl-SI" dirty="0">
                <a:sym typeface="Wingdings" panose="05000000000000000000" pitchFamily="2" charset="2"/>
              </a:rPr>
              <a:t>. </a:t>
            </a:r>
            <a:endParaRPr lang="sl-SI" dirty="0"/>
          </a:p>
        </p:txBody>
      </p:sp>
      <p:pic>
        <p:nvPicPr>
          <p:cNvPr id="6" name="Slika 5" descr="Slika, ki vsebuje besede sedeče, miza, hrana, sadje&#10;&#10;Opis je samodejno ustvarjen">
            <a:extLst>
              <a:ext uri="{FF2B5EF4-FFF2-40B4-BE49-F238E27FC236}">
                <a16:creationId xmlns:a16="http://schemas.microsoft.com/office/drawing/2014/main" id="{A1EC97D7-CD2B-4A2E-8717-09337A3C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11472" r="9252" b="5668"/>
          <a:stretch/>
        </p:blipFill>
        <p:spPr>
          <a:xfrm>
            <a:off x="9365572" y="117133"/>
            <a:ext cx="2086252" cy="170374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017B701-D837-4763-9972-7A2067AE4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00" y="5621129"/>
            <a:ext cx="1130339" cy="11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514799B-9EB7-4A56-9189-A2E76B2B5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514904"/>
            <a:ext cx="9957047" cy="634309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Naš časovni stroj bo danes pokukal v hišo, kjer se je pred približno 470. leti rodil deček z imenom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sz="4300" b="1" dirty="0">
                <a:solidFill>
                  <a:srgbClr val="FF0000"/>
                </a:solidFill>
              </a:rPr>
              <a:t>Jakob PETELIN</a:t>
            </a:r>
            <a:r>
              <a:rPr lang="sl-SI" sz="43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Si opazil(a) besedo „približno“?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Res je.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Datum njegovega rojstva ni natančno poznan.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Ker pa po katoliškem koledarju </a:t>
            </a:r>
            <a:r>
              <a:rPr lang="sl-SI" u="sng" dirty="0">
                <a:solidFill>
                  <a:srgbClr val="FF0000"/>
                </a:solidFill>
              </a:rPr>
              <a:t>Jakob</a:t>
            </a:r>
            <a:r>
              <a:rPr lang="sl-SI" dirty="0"/>
              <a:t> praznuje god 25. julija in je bil v tistih časih običaj, da so otroke poimenovali po svetnikih, ki so godovali na dan otrokovega rojstva, sklepajo, da naj bi se Jakob PETELIN rodil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sl-SI" b="1" dirty="0">
                <a:solidFill>
                  <a:srgbClr val="0070C0"/>
                </a:solidFill>
              </a:rPr>
              <a:t>25. julija 1550.</a:t>
            </a:r>
          </a:p>
        </p:txBody>
      </p:sp>
    </p:spTree>
    <p:extLst>
      <p:ext uri="{BB962C8B-B14F-4D97-AF65-F5344CB8AC3E}">
        <p14:creationId xmlns:p14="http://schemas.microsoft.com/office/powerpoint/2010/main" val="412766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E3FB50E8-7D25-4082-8D44-5D9BD7F1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Jakob </a:t>
            </a:r>
            <a:r>
              <a:rPr lang="en-US" sz="4800" dirty="0" err="1"/>
              <a:t>Petelin</a:t>
            </a:r>
            <a:r>
              <a:rPr lang="en-US" sz="4800" dirty="0"/>
              <a:t> GALLUS </a:t>
            </a:r>
            <a:br>
              <a:rPr lang="sl-SI" sz="4800" dirty="0"/>
            </a:br>
            <a:r>
              <a:rPr lang="en-US" sz="4800" dirty="0"/>
              <a:t>(1550 – 1591)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2FA18C5D-5DC8-4F87-AFAF-C3CB342E5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8261"/>
          <a:stretch/>
        </p:blipFill>
        <p:spPr>
          <a:xfrm>
            <a:off x="6021086" y="553655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10" name="J. P. Gallus - Ecce quomodo, Pater noster">
            <a:hlinkClick r:id="" action="ppaction://media"/>
            <a:extLst>
              <a:ext uri="{FF2B5EF4-FFF2-40B4-BE49-F238E27FC236}">
                <a16:creationId xmlns:a16="http://schemas.microsoft.com/office/drawing/2014/main" id="{4C221DA0-74A6-45A6-830F-CDA4912EA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296" y="529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25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EAB432-E945-4DE0-8BC8-AB3FC263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52761"/>
            <a:ext cx="4062274" cy="57242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Kar nekaj podatkov lahko razberemo iz edine upodobitve skladatelja, ki obstaja in to je lesorezni portret skladatelja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iz leta 1590.</a:t>
            </a:r>
          </a:p>
        </p:txBody>
      </p:sp>
      <p:pic>
        <p:nvPicPr>
          <p:cNvPr id="6" name="Slika 5" descr="Slika, ki vsebuje besede besedilo, knjiga, staro, fotografija&#10;&#10;Opis je samodejno ustvarjen">
            <a:extLst>
              <a:ext uri="{FF2B5EF4-FFF2-40B4-BE49-F238E27FC236}">
                <a16:creationId xmlns:a16="http://schemas.microsoft.com/office/drawing/2014/main" id="{66A24607-76FC-4EA9-B676-C82DBA462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49" y="0"/>
            <a:ext cx="6008551" cy="6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6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344D9E5-8C66-4B7D-AF9E-8135E4D9E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495" y="408373"/>
            <a:ext cx="10821879" cy="57685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/>
              <a:t>Prvi zapisi o mladem </a:t>
            </a:r>
            <a:r>
              <a:rPr lang="sl-SI" b="1" dirty="0">
                <a:solidFill>
                  <a:srgbClr val="0070C0"/>
                </a:solidFill>
              </a:rPr>
              <a:t>Jakobu PETELINU </a:t>
            </a:r>
            <a:r>
              <a:rPr lang="sl-SI" dirty="0"/>
              <a:t>se pojavijo v času, ko naj bi se šolal  cistercijanskem samostanu </a:t>
            </a:r>
            <a:r>
              <a:rPr lang="sl-SI" b="1" dirty="0">
                <a:solidFill>
                  <a:srgbClr val="FF0000"/>
                </a:solidFill>
              </a:rPr>
              <a:t>Stična</a:t>
            </a:r>
            <a:r>
              <a:rPr lang="sl-SI" dirty="0"/>
              <a:t>, kjer so poleg osnovnih znanosti poučevali tudi glasbo.</a:t>
            </a:r>
          </a:p>
        </p:txBody>
      </p:sp>
      <p:pic>
        <p:nvPicPr>
          <p:cNvPr id="8" name="Slika 7" descr="Slika, ki vsebuje besede stavba&#10;&#10;Opis je samodejno ustvarjen">
            <a:extLst>
              <a:ext uri="{FF2B5EF4-FFF2-40B4-BE49-F238E27FC236}">
                <a16:creationId xmlns:a16="http://schemas.microsoft.com/office/drawing/2014/main" id="{284E5ED6-D673-4047-95AB-49DDFC58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99" y="2465679"/>
            <a:ext cx="74580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2564EE5-7C68-4FA8-8388-020024D76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45" y="239697"/>
            <a:ext cx="10515600" cy="64540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dirty="0"/>
              <a:t>Druga postaja na Gallusovi poti je bil zagotovo avstrijski </a:t>
            </a:r>
            <a:r>
              <a:rPr lang="sl-SI" b="1" dirty="0">
                <a:solidFill>
                  <a:srgbClr val="FF0000"/>
                </a:solidFill>
              </a:rPr>
              <a:t>MELK</a:t>
            </a:r>
            <a:r>
              <a:rPr lang="sl-SI" dirty="0"/>
              <a:t>, kjer se je začel uvajati v kompozicijsko tehniko in od tam ga je pot vodila v </a:t>
            </a:r>
            <a:r>
              <a:rPr lang="sl-SI" b="1" dirty="0">
                <a:solidFill>
                  <a:srgbClr val="FF0000"/>
                </a:solidFill>
              </a:rPr>
              <a:t>ZABRDOVICA</a:t>
            </a:r>
            <a:r>
              <a:rPr lang="sl-SI" dirty="0"/>
              <a:t> na Češkem, kjer naj bi bil najmanj tri leta.</a:t>
            </a:r>
          </a:p>
          <a:p>
            <a:pPr>
              <a:lnSpc>
                <a:spcPct val="150000"/>
              </a:lnSpc>
            </a:pPr>
            <a:r>
              <a:rPr lang="sl-SI" dirty="0"/>
              <a:t>V pisnih virih Gallusa prvič srečamo šele leta 1974 kot pevca v dunajski dvorni kapeli. </a:t>
            </a:r>
          </a:p>
        </p:txBody>
      </p:sp>
      <p:pic>
        <p:nvPicPr>
          <p:cNvPr id="8" name="Slika 7" descr="Slika, ki vsebuje besede fotografija, besedilo, staro, moški&#10;&#10;Opis je samodejno ustvarjen">
            <a:extLst>
              <a:ext uri="{FF2B5EF4-FFF2-40B4-BE49-F238E27FC236}">
                <a16:creationId xmlns:a16="http://schemas.microsoft.com/office/drawing/2014/main" id="{F7D4F2E9-059A-45B7-ACBF-653D868FA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45" y="3123829"/>
            <a:ext cx="5107805" cy="340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71226DF5-D3DE-40B3-9EB7-18A3599394BF}"/>
              </a:ext>
            </a:extLst>
          </p:cNvPr>
          <p:cNvSpPr/>
          <p:nvPr/>
        </p:nvSpPr>
        <p:spPr>
          <a:xfrm>
            <a:off x="3355759" y="5956917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avstrijski MELK</a:t>
            </a:r>
          </a:p>
          <a:p>
            <a:pPr algn="ctr"/>
            <a:r>
              <a:rPr lang="sl-SI" dirty="0"/>
              <a:t>v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78826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2EA67E1-86CF-47A8-8626-EE0672A9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229"/>
            <a:ext cx="10515600" cy="583073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l-SI" dirty="0"/>
              <a:t>Zelo verjetno je bila, proti koncu leta 1579, njegova naslednja služba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/>
              <a:t>v </a:t>
            </a:r>
            <a:r>
              <a:rPr lang="sl-SI" b="1" dirty="0">
                <a:solidFill>
                  <a:srgbClr val="FF0000"/>
                </a:solidFill>
              </a:rPr>
              <a:t>OLOMOUCU</a:t>
            </a:r>
            <a:r>
              <a:rPr lang="sl-SI" dirty="0"/>
              <a:t> in tu je kot kapelnik deloval pet let pri olomuškem škofu Stanislavu Pavlovskem. </a:t>
            </a:r>
          </a:p>
        </p:txBody>
      </p:sp>
      <p:pic>
        <p:nvPicPr>
          <p:cNvPr id="5" name="Slika 4" descr="Slika, ki vsebuje besede besedilo, grafit&#10;&#10;Opis je samodejno ustvarjen">
            <a:extLst>
              <a:ext uri="{FF2B5EF4-FFF2-40B4-BE49-F238E27FC236}">
                <a16:creationId xmlns:a16="http://schemas.microsoft.com/office/drawing/2014/main" id="{CFC78D78-1A23-45E8-BDF5-CD4C0095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5" y="2460929"/>
            <a:ext cx="6658881" cy="4294978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62E92C2F-64C0-4C68-83AE-057EF47236C2}"/>
              </a:ext>
            </a:extLst>
          </p:cNvPr>
          <p:cNvSpPr/>
          <p:nvPr/>
        </p:nvSpPr>
        <p:spPr>
          <a:xfrm>
            <a:off x="8238477" y="6094521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češki OLOMOUC </a:t>
            </a:r>
          </a:p>
          <a:p>
            <a:pPr algn="ctr"/>
            <a:r>
              <a:rPr lang="sl-SI" dirty="0"/>
              <a:t>v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259729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5F6D1E-4D15-4829-91E2-C2484D21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0033"/>
            <a:ext cx="10515600" cy="4213842"/>
          </a:xfrm>
        </p:spPr>
        <p:txBody>
          <a:bodyPr/>
          <a:lstStyle/>
          <a:p>
            <a:r>
              <a:rPr lang="sl-SI" dirty="0"/>
              <a:t>Njegova zadnja postaja je bila </a:t>
            </a:r>
            <a:r>
              <a:rPr lang="sl-SI" b="1" dirty="0">
                <a:solidFill>
                  <a:srgbClr val="FF0000"/>
                </a:solidFill>
              </a:rPr>
              <a:t>PRAGA</a:t>
            </a:r>
            <a:r>
              <a:rPr lang="sl-SI" dirty="0"/>
              <a:t>, kjer je hotel sam nadzorovati tisk svojih skladb. </a:t>
            </a:r>
          </a:p>
          <a:p>
            <a:pPr>
              <a:lnSpc>
                <a:spcPct val="150000"/>
              </a:lnSpc>
            </a:pPr>
            <a:r>
              <a:rPr lang="sl-SI" dirty="0"/>
              <a:t>V Pragi je bil kantor v cerkvi </a:t>
            </a:r>
            <a:r>
              <a:rPr lang="sl-SI" dirty="0" err="1"/>
              <a:t>sv.Janeza</a:t>
            </a:r>
            <a:r>
              <a:rPr lang="sl-SI" dirty="0"/>
              <a:t> na Bregu, katere danes ni več, kakor tudi ni več pokopališča ob njej in na katerem je najbolj verjetno pokopan po svoji smrti </a:t>
            </a:r>
            <a:r>
              <a:rPr lang="sl-SI" b="1" dirty="0">
                <a:solidFill>
                  <a:srgbClr val="0070C0"/>
                </a:solidFill>
              </a:rPr>
              <a:t>18. julija 1991</a:t>
            </a:r>
            <a:r>
              <a:rPr lang="sl-SI" dirty="0"/>
              <a:t>. Umrl je od izčrpanosti, saj je večkrat omenil, da je delal ponoči in da je vse svoje imetje vložil v tisk svoje glasbe.</a:t>
            </a:r>
          </a:p>
        </p:txBody>
      </p:sp>
      <p:pic>
        <p:nvPicPr>
          <p:cNvPr id="5" name="Slika 4" descr="Slika, ki vsebuje besede fotografija, staro, črna, bela&#10;&#10;Opis je samodejno ustvarjen">
            <a:extLst>
              <a:ext uri="{FF2B5EF4-FFF2-40B4-BE49-F238E27FC236}">
                <a16:creationId xmlns:a16="http://schemas.microsoft.com/office/drawing/2014/main" id="{8B86A13E-E426-4DD8-9906-B25CA896E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24" y="3704486"/>
            <a:ext cx="4529138" cy="30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C9BFCC4E-51E1-4E59-BD55-8DA190B2D441}"/>
              </a:ext>
            </a:extLst>
          </p:cNvPr>
          <p:cNvSpPr/>
          <p:nvPr/>
        </p:nvSpPr>
        <p:spPr>
          <a:xfrm>
            <a:off x="8101662" y="5884971"/>
            <a:ext cx="3249227" cy="6613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PRAGA v  Gallusovem času</a:t>
            </a:r>
          </a:p>
        </p:txBody>
      </p:sp>
    </p:spTree>
    <p:extLst>
      <p:ext uri="{BB962C8B-B14F-4D97-AF65-F5344CB8AC3E}">
        <p14:creationId xmlns:p14="http://schemas.microsoft.com/office/powerpoint/2010/main" val="157712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39131" r="12851"/>
          <a:stretch/>
        </p:blipFill>
        <p:spPr bwMode="auto">
          <a:xfrm>
            <a:off x="2135560" y="322141"/>
            <a:ext cx="7795487" cy="61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839550" y="5277642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SLO</a:t>
            </a:r>
          </a:p>
        </p:txBody>
      </p:sp>
      <p:sp>
        <p:nvSpPr>
          <p:cNvPr id="8" name="Elipsa 7"/>
          <p:cNvSpPr/>
          <p:nvPr/>
        </p:nvSpPr>
        <p:spPr>
          <a:xfrm>
            <a:off x="4278513" y="4042296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9" name="Elipsa 8"/>
          <p:cNvSpPr/>
          <p:nvPr/>
        </p:nvSpPr>
        <p:spPr>
          <a:xfrm>
            <a:off x="4839550" y="1944550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CZ</a:t>
            </a:r>
          </a:p>
        </p:txBody>
      </p:sp>
      <p:cxnSp>
        <p:nvCxnSpPr>
          <p:cNvPr id="15" name="Raven puščični povezovalnik 14"/>
          <p:cNvCxnSpPr>
            <a:cxnSpLocks/>
          </p:cNvCxnSpPr>
          <p:nvPr/>
        </p:nvCxnSpPr>
        <p:spPr>
          <a:xfrm flipV="1">
            <a:off x="5770219" y="3501008"/>
            <a:ext cx="613813" cy="216024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H="1">
            <a:off x="5479268" y="3501008"/>
            <a:ext cx="940039" cy="7200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V="1">
            <a:off x="5479268" y="1887146"/>
            <a:ext cx="1465333" cy="161386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en puščični povezovalnik 22"/>
          <p:cNvCxnSpPr/>
          <p:nvPr/>
        </p:nvCxnSpPr>
        <p:spPr>
          <a:xfrm flipH="1" flipV="1">
            <a:off x="4815526" y="1756048"/>
            <a:ext cx="2129074" cy="8877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ravokotnik 26"/>
          <p:cNvSpPr/>
          <p:nvPr/>
        </p:nvSpPr>
        <p:spPr>
          <a:xfrm>
            <a:off x="5591944" y="5733256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Samostan v Stični</a:t>
            </a:r>
          </a:p>
        </p:txBody>
      </p:sp>
      <p:sp>
        <p:nvSpPr>
          <p:cNvPr id="32" name="Pravokotnik 31"/>
          <p:cNvSpPr/>
          <p:nvPr/>
        </p:nvSpPr>
        <p:spPr>
          <a:xfrm>
            <a:off x="6546811" y="3320988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Dunaj</a:t>
            </a:r>
          </a:p>
        </p:txBody>
      </p:sp>
      <p:sp>
        <p:nvSpPr>
          <p:cNvPr id="33" name="Pravokotnik 32"/>
          <p:cNvSpPr/>
          <p:nvPr/>
        </p:nvSpPr>
        <p:spPr>
          <a:xfrm>
            <a:off x="3503712" y="3027714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Melk</a:t>
            </a:r>
            <a:endParaRPr lang="sl-SI" dirty="0"/>
          </a:p>
        </p:txBody>
      </p:sp>
      <p:sp>
        <p:nvSpPr>
          <p:cNvPr id="34" name="Pravokotnik 33"/>
          <p:cNvSpPr/>
          <p:nvPr/>
        </p:nvSpPr>
        <p:spPr>
          <a:xfrm>
            <a:off x="7104112" y="1664804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/>
              <a:t>Olomouc</a:t>
            </a:r>
            <a:endParaRPr lang="sl-SI" dirty="0"/>
          </a:p>
        </p:txBody>
      </p:sp>
      <p:sp>
        <p:nvSpPr>
          <p:cNvPr id="35" name="Pravokotnik 34"/>
          <p:cNvSpPr/>
          <p:nvPr/>
        </p:nvSpPr>
        <p:spPr>
          <a:xfrm>
            <a:off x="2927648" y="1558650"/>
            <a:ext cx="1872208" cy="36004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Praga</a:t>
            </a:r>
          </a:p>
        </p:txBody>
      </p:sp>
      <p:sp>
        <p:nvSpPr>
          <p:cNvPr id="36" name="Elipsa 35"/>
          <p:cNvSpPr/>
          <p:nvPr/>
        </p:nvSpPr>
        <p:spPr>
          <a:xfrm>
            <a:off x="3087160" y="4673213"/>
            <a:ext cx="776592" cy="690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b="1" dirty="0">
                <a:solidFill>
                  <a:srgbClr val="7030A0"/>
                </a:solidFill>
              </a:rPr>
              <a:t>I</a:t>
            </a:r>
          </a:p>
        </p:txBody>
      </p:sp>
      <p:sp>
        <p:nvSpPr>
          <p:cNvPr id="22" name="Označba mesta vsebine 2">
            <a:extLst>
              <a:ext uri="{FF2B5EF4-FFF2-40B4-BE49-F238E27FC236}">
                <a16:creationId xmlns:a16="http://schemas.microsoft.com/office/drawing/2014/main" id="{AF44D7B2-B2E3-4853-B54E-FC91D3F22156}"/>
              </a:ext>
            </a:extLst>
          </p:cNvPr>
          <p:cNvSpPr txBox="1">
            <a:spLocks/>
          </p:cNvSpPr>
          <p:nvPr/>
        </p:nvSpPr>
        <p:spPr>
          <a:xfrm>
            <a:off x="723900" y="120032"/>
            <a:ext cx="10515600" cy="6653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Si lahko predstavljaš, kakšno pot je zaradi služb v svojem življenju opravil skladatelj Gallus? Brez avtomobilov, vlakov, letal…</a:t>
            </a:r>
          </a:p>
        </p:txBody>
      </p:sp>
    </p:spTree>
    <p:extLst>
      <p:ext uri="{BB962C8B-B14F-4D97-AF65-F5344CB8AC3E}">
        <p14:creationId xmlns:p14="http://schemas.microsoft.com/office/powerpoint/2010/main" val="269392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834</Words>
  <Application>Microsoft Office PowerPoint</Application>
  <PresentationFormat>Širokozaslonsko</PresentationFormat>
  <Paragraphs>81</Paragraphs>
  <Slides>13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Jakob Petelin GALLUS  (1550 – 1591)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Jakob Petelin GALLUS  (1550 – 1591)</dc:title>
  <dc:creator>vanja lampic</dc:creator>
  <cp:lastModifiedBy>vanja lampic</cp:lastModifiedBy>
  <cp:revision>5</cp:revision>
  <dcterms:created xsi:type="dcterms:W3CDTF">2020-03-29T20:03:45Z</dcterms:created>
  <dcterms:modified xsi:type="dcterms:W3CDTF">2020-03-29T21:57:39Z</dcterms:modified>
</cp:coreProperties>
</file>