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9" r:id="rId2"/>
    <p:sldId id="257" r:id="rId3"/>
    <p:sldId id="256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C75B-973F-408E-81B7-197CAA32CB46}" type="datetimeFigureOut">
              <a:rPr lang="sl-SI" smtClean="0"/>
              <a:pPr/>
              <a:t>31.3.2020</a:t>
            </a:fld>
            <a:endParaRPr lang="sl-SI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1DD2D-98B9-416E-A38D-B9B425230A92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C75B-973F-408E-81B7-197CAA32CB46}" type="datetimeFigureOut">
              <a:rPr lang="sl-SI" smtClean="0"/>
              <a:pPr/>
              <a:t>31.3.2020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1DD2D-98B9-416E-A38D-B9B425230A9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C75B-973F-408E-81B7-197CAA32CB46}" type="datetimeFigureOut">
              <a:rPr lang="sl-SI" smtClean="0"/>
              <a:pPr/>
              <a:t>31.3.2020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1DD2D-98B9-416E-A38D-B9B425230A9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C75B-973F-408E-81B7-197CAA32CB46}" type="datetimeFigureOut">
              <a:rPr lang="sl-SI" smtClean="0"/>
              <a:pPr/>
              <a:t>31.3.2020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1DD2D-98B9-416E-A38D-B9B425230A9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C75B-973F-408E-81B7-197CAA32CB46}" type="datetimeFigureOut">
              <a:rPr lang="sl-SI" smtClean="0"/>
              <a:pPr/>
              <a:t>31.3.2020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4D1DD2D-98B9-416E-A38D-B9B425230A9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C75B-973F-408E-81B7-197CAA32CB46}" type="datetimeFigureOut">
              <a:rPr lang="sl-SI" smtClean="0"/>
              <a:pPr/>
              <a:t>31.3.2020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1DD2D-98B9-416E-A38D-B9B425230A9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C75B-973F-408E-81B7-197CAA32CB46}" type="datetimeFigureOut">
              <a:rPr lang="sl-SI" smtClean="0"/>
              <a:pPr/>
              <a:t>31.3.2020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1DD2D-98B9-416E-A38D-B9B425230A9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C75B-973F-408E-81B7-197CAA32CB46}" type="datetimeFigureOut">
              <a:rPr lang="sl-SI" smtClean="0"/>
              <a:pPr/>
              <a:t>31.3.2020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1DD2D-98B9-416E-A38D-B9B425230A9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C75B-973F-408E-81B7-197CAA32CB46}" type="datetimeFigureOut">
              <a:rPr lang="sl-SI" smtClean="0"/>
              <a:pPr/>
              <a:t>31.3.2020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1DD2D-98B9-416E-A38D-B9B425230A9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C75B-973F-408E-81B7-197CAA32CB46}" type="datetimeFigureOut">
              <a:rPr lang="sl-SI" smtClean="0"/>
              <a:pPr/>
              <a:t>31.3.2020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1DD2D-98B9-416E-A38D-B9B425230A9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2C75B-973F-408E-81B7-197CAA32CB46}" type="datetimeFigureOut">
              <a:rPr lang="sl-SI" smtClean="0"/>
              <a:pPr/>
              <a:t>31.3.2020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1DD2D-98B9-416E-A38D-B9B425230A92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7F2C75B-973F-408E-81B7-197CAA32CB46}" type="datetimeFigureOut">
              <a:rPr lang="sl-SI" smtClean="0"/>
              <a:pPr/>
              <a:t>31.3.2020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D1DD2D-98B9-416E-A38D-B9B425230A92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Fujitsu\Downloads\Andrej%20&#352;ifrer%20-%20Ko%20umrla%20bo%20dr&#382;ava.mp3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sl-SI" sz="4800" dirty="0" smtClean="0">
                <a:latin typeface="Informal Roman" pitchFamily="66" charset="0"/>
              </a:rPr>
              <a:t>KAJ DELAM, KO SE NE UČIM</a:t>
            </a:r>
            <a:endParaRPr lang="sl-SI" sz="4800" dirty="0">
              <a:latin typeface="Informal Roman" pitchFamily="66" charset="0"/>
            </a:endParaRPr>
          </a:p>
        </p:txBody>
      </p:sp>
      <p:pic>
        <p:nvPicPr>
          <p:cNvPr id="1027" name="Picture 3" descr="C:\Users\Fujitsu\AppData\Local\Temp\IMG_20200331_1228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28800"/>
            <a:ext cx="6278033" cy="4679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sl-SI" sz="4400" dirty="0" smtClean="0">
                <a:latin typeface="Informal Roman" pitchFamily="66" charset="0"/>
              </a:rPr>
              <a:t>OB VEČERIH NAJRAJE POSLUŠAM PESMI S TE KASETE</a:t>
            </a:r>
            <a:endParaRPr lang="sl-SI" sz="4400" dirty="0">
              <a:latin typeface="Informal Roman" pitchFamily="66" charset="0"/>
            </a:endParaRPr>
          </a:p>
        </p:txBody>
      </p:sp>
      <p:pic>
        <p:nvPicPr>
          <p:cNvPr id="4" name="Content Placeholder 3" descr="Hiti počasi - Wikipedija, prosta enciklopedija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492896"/>
            <a:ext cx="3901440" cy="3901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Andrej Šifrer - Ko umrla bo držav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283968" y="19888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3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4000" dirty="0" smtClean="0">
                <a:latin typeface="Informal Roman" pitchFamily="66" charset="0"/>
              </a:rPr>
              <a:t>Z BABICO IN DEDKOM SEM DROBIL HOSTO</a:t>
            </a:r>
            <a:endParaRPr lang="sl-SI" sz="4000" dirty="0">
              <a:latin typeface="Informal Roman" pitchFamily="66" charset="0"/>
            </a:endParaRPr>
          </a:p>
        </p:txBody>
      </p:sp>
      <p:pic>
        <p:nvPicPr>
          <p:cNvPr id="2050" name="Picture 2" descr="C:\Users\Fujitsu\AppData\Local\Temp\20200321_1439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43844"/>
            <a:ext cx="8229600" cy="4621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548679"/>
            <a:ext cx="7772400" cy="1152129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latin typeface="Informal Roman" pitchFamily="66" charset="0"/>
              </a:rPr>
              <a:t>Nekaj vej sem tudi olupil z nožkom</a:t>
            </a:r>
            <a:endParaRPr lang="sl-SI" dirty="0">
              <a:latin typeface="Informal Roman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040" y="1988840"/>
            <a:ext cx="3312368" cy="4032448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4100" name="Picture 4" descr="C:\Users\Fujitsu\AppData\Local\Temp\IMG_20200331_152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0"/>
            <a:ext cx="3312368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Fujitsu\AppData\Local\Temp\IMG_20200331_1524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88840"/>
            <a:ext cx="3168352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600" dirty="0" smtClean="0">
                <a:latin typeface="Informal Roman" pitchFamily="66" charset="0"/>
              </a:rPr>
              <a:t>V </a:t>
            </a:r>
            <a:r>
              <a:rPr lang="sl-SI" sz="4000" dirty="0" smtClean="0">
                <a:latin typeface="Informal Roman" pitchFamily="66" charset="0"/>
              </a:rPr>
              <a:t>BLIŽNJEM</a:t>
            </a:r>
            <a:r>
              <a:rPr lang="sl-SI" sz="3600" dirty="0" smtClean="0">
                <a:latin typeface="Informal Roman" pitchFamily="66" charset="0"/>
              </a:rPr>
              <a:t>  BAJERJU SEM NABRAL MREST</a:t>
            </a:r>
            <a:endParaRPr lang="sl-SI" sz="3600" dirty="0">
              <a:latin typeface="Informal Roman" pitchFamily="66" charset="0"/>
            </a:endParaRPr>
          </a:p>
        </p:txBody>
      </p:sp>
      <p:pic>
        <p:nvPicPr>
          <p:cNvPr id="5122" name="Picture 2" descr="C:\Users\Fujitsu\AppData\Local\Temp\IMG_20200331_1502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1600200"/>
            <a:ext cx="7200801" cy="47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800" dirty="0" smtClean="0">
                <a:latin typeface="Informal Roman" pitchFamily="66" charset="0"/>
              </a:rPr>
              <a:t>MAMI MI JE KUPILA ROLARJE</a:t>
            </a:r>
            <a:endParaRPr lang="sl-SI" sz="4800" dirty="0">
              <a:latin typeface="Informal Roman" pitchFamily="66" charset="0"/>
            </a:endParaRPr>
          </a:p>
        </p:txBody>
      </p:sp>
      <p:pic>
        <p:nvPicPr>
          <p:cNvPr id="6146" name="Picture 2" descr="C:\Users\Fujitsu\AppData\Local\Temp\IMG_20200331_1439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6303" y="1600200"/>
            <a:ext cx="3531394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600" dirty="0" smtClean="0">
                <a:latin typeface="Informal Roman" pitchFamily="66" charset="0"/>
              </a:rPr>
              <a:t>NA SPREHODU SMO NABIRALI ZELIŠČA ZA ČAJ</a:t>
            </a:r>
            <a:endParaRPr lang="sl-SI" sz="3600" dirty="0">
              <a:latin typeface="Informal Roman" pitchFamily="66" charset="0"/>
            </a:endParaRPr>
          </a:p>
        </p:txBody>
      </p:sp>
      <p:pic>
        <p:nvPicPr>
          <p:cNvPr id="7170" name="Picture 2" descr="C:\Users\Fujitsu\AppData\Local\Temp\20200317_144128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39887"/>
            <a:ext cx="8229600" cy="462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4000" dirty="0" smtClean="0">
                <a:latin typeface="Informal Roman" pitchFamily="66" charset="0"/>
              </a:rPr>
              <a:t>OB SLABEM VREMENU SMO PEKLI PECIVO</a:t>
            </a:r>
            <a:endParaRPr lang="sl-SI" sz="4000" dirty="0">
              <a:latin typeface="Informal Roman" pitchFamily="66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67544" y="1988840"/>
            <a:ext cx="4040188" cy="801215"/>
          </a:xfrm>
        </p:spPr>
        <p:txBody>
          <a:bodyPr/>
          <a:lstStyle/>
          <a:p>
            <a:pPr algn="ctr"/>
            <a:r>
              <a:rPr lang="sl-SI" dirty="0" smtClean="0">
                <a:latin typeface="Informal Roman" pitchFamily="66" charset="0"/>
              </a:rPr>
              <a:t>pečeno</a:t>
            </a:r>
            <a:endParaRPr lang="sl-SI" dirty="0">
              <a:latin typeface="Informal Roman" pitchFamily="66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644008" y="1988840"/>
            <a:ext cx="4041775" cy="750887"/>
          </a:xfrm>
        </p:spPr>
        <p:txBody>
          <a:bodyPr/>
          <a:lstStyle/>
          <a:p>
            <a:pPr algn="ctr"/>
            <a:r>
              <a:rPr lang="sl-SI" dirty="0" smtClean="0">
                <a:latin typeface="Informal Roman" pitchFamily="66" charset="0"/>
              </a:rPr>
              <a:t>Čez 5 minut</a:t>
            </a:r>
            <a:endParaRPr lang="sl-SI" dirty="0">
              <a:latin typeface="Informal Roman" pitchFamily="66" charset="0"/>
            </a:endParaRPr>
          </a:p>
        </p:txBody>
      </p:sp>
      <p:pic>
        <p:nvPicPr>
          <p:cNvPr id="3076" name="Picture 4" descr="C:\Users\Fujitsu\AppData\Local\Temp\IMG_20200331_16305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29111"/>
            <a:ext cx="4040188" cy="3030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Fujitsu\AppData\Local\Temp\IMG_20200331_164524-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728516"/>
            <a:ext cx="4041775" cy="303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800" dirty="0" smtClean="0">
                <a:latin typeface="Informal Roman" pitchFamily="66" charset="0"/>
              </a:rPr>
              <a:t>IN IGRALI DRUŽABNE IGRE</a:t>
            </a:r>
            <a:endParaRPr lang="sl-SI" sz="4800" dirty="0">
              <a:latin typeface="Informal Roman" pitchFamily="66" charset="0"/>
            </a:endParaRPr>
          </a:p>
        </p:txBody>
      </p:sp>
      <p:pic>
        <p:nvPicPr>
          <p:cNvPr id="8194" name="Picture 2" descr="C:\Users\Fujitsu\AppData\Local\Temp\IMG_20200331_1729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Fujitsu\AppData\Local\Temp\IMG_20200331_1733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Informal Roman" pitchFamily="66" charset="0"/>
              </a:rPr>
              <a:t>  </a:t>
            </a:r>
            <a:r>
              <a:rPr lang="sl-SI" sz="4800" dirty="0" smtClean="0">
                <a:latin typeface="Informal Roman" pitchFamily="66" charset="0"/>
              </a:rPr>
              <a:t>MALO PA TUDI LENARILI</a:t>
            </a:r>
            <a:endParaRPr lang="sl-SI" dirty="0">
              <a:latin typeface="Informal Roman" pitchFamily="66" charset="0"/>
            </a:endParaRPr>
          </a:p>
        </p:txBody>
      </p:sp>
      <p:pic>
        <p:nvPicPr>
          <p:cNvPr id="9218" name="Picture 2" descr="C:\Users\Fujitsu\AppData\Local\Temp\IMG_20200331_1743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6811424" cy="4708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</TotalTime>
  <Words>66</Words>
  <Application>Microsoft Office PowerPoint</Application>
  <PresentationFormat>On-screen Show (4:3)</PresentationFormat>
  <Paragraphs>12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KAJ DELAM, KO SE NE UČIM</vt:lpstr>
      <vt:lpstr>Z BABICO IN DEDKOM SEM DROBIL HOSTO</vt:lpstr>
      <vt:lpstr>Nekaj vej sem tudi olupil z nožkom</vt:lpstr>
      <vt:lpstr>V BLIŽNJEM  BAJERJU SEM NABRAL MREST</vt:lpstr>
      <vt:lpstr>MAMI MI JE KUPILA ROLARJE</vt:lpstr>
      <vt:lpstr>NA SPREHODU SMO NABIRALI ZELIŠČA ZA ČAJ</vt:lpstr>
      <vt:lpstr>OB SLABEM VREMENU SMO PEKLI PECIVO</vt:lpstr>
      <vt:lpstr>IN IGRALI DRUŽABNE IGRE</vt:lpstr>
      <vt:lpstr>  MALO PA TUDI LENARILI</vt:lpstr>
      <vt:lpstr>OB VEČERIH NAJRAJE POSLUŠAM PESMI S TE KASETE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KAJ DELAM, KO SE NE UČIM</dc:title>
  <dc:creator>bojan</dc:creator>
  <cp:lastModifiedBy>bojan</cp:lastModifiedBy>
  <cp:revision>45</cp:revision>
  <dcterms:created xsi:type="dcterms:W3CDTF">2020-03-31T08:58:00Z</dcterms:created>
  <dcterms:modified xsi:type="dcterms:W3CDTF">2020-03-31T16:59:05Z</dcterms:modified>
</cp:coreProperties>
</file>