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72" r:id="rId5"/>
    <p:sldId id="265" r:id="rId6"/>
    <p:sldId id="273" r:id="rId7"/>
    <p:sldId id="275" r:id="rId8"/>
    <p:sldId id="258" r:id="rId9"/>
    <p:sldId id="267" r:id="rId10"/>
    <p:sldId id="264" r:id="rId11"/>
    <p:sldId id="269" r:id="rId12"/>
    <p:sldId id="276" r:id="rId13"/>
    <p:sldId id="262" r:id="rId14"/>
  </p:sldIdLst>
  <p:sldSz cx="12188825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80" autoAdjust="0"/>
  </p:normalViewPr>
  <p:slideViewPr>
    <p:cSldViewPr>
      <p:cViewPr varScale="1">
        <p:scale>
          <a:sx n="74" d="100"/>
          <a:sy n="74" d="100"/>
        </p:scale>
        <p:origin x="582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5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683C6CF8-A0EF-4BC7-9D8C-B4F809A6EFC8}" type="datetime1">
              <a:rPr lang="sl-SI" smtClean="0"/>
              <a:t>23. 03. 2020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sl-SI" smtClean="0"/>
              <a:pPr algn="r"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D8687905-2039-4444-B166-4FFA3E2C2EE1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dirty="0" smtClean="0"/>
              <a:t>Kliknite, če želite urediti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2E61351F-DBB1-4664-ADA9-83BC7CB8848D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sl-SI" smtClean="0"/>
              <a:pPr algn="r" rtl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15715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A0D00EA6-0821-4AC5-933C-321AA6545349}" type="slidenum">
              <a:rPr lang="en-US" smtClean="0"/>
              <a:pPr algn="r" rtl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7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sl-SI" smtClean="0"/>
              <a:pPr algn="r" rtl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2025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sl-SI" smtClean="0"/>
              <a:pPr algn="r" rtl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4151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sl-SI" smtClean="0"/>
              <a:pPr algn="r" rtl="0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908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sl-SI" smtClean="0"/>
              <a:pPr algn="r" rtl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37951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2E61351F-DBB1-4664-ADA9-83BC7CB8848D}" type="slidenum">
              <a:rPr lang="en-US" smtClean="0"/>
              <a:pPr algn="r" rtl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sl-SI" smtClean="0"/>
              <a:pPr algn="r" rtl="0"/>
              <a:t>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94963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sl-SI" smtClean="0"/>
              <a:pPr algn="r" rtl="0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95339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sl-SI" smtClean="0"/>
              <a:pPr algn="r" rtl="0"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4563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smtClean="0"/>
              <a:t>Uredite slog podnaslova matrice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0C0B20AD-76B2-4D97-A6A9-6E0F99D297B4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7F5F2D4-7912-43AB-B6E1-5180C08176E0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5F025CE-169A-4B5D-B737-D3DBB34BAAE3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74BE4F65-855D-41A5-97AA-0256D7E02EA5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B2EB46A-0C63-49FB-BB4F-BBF9E3E45B69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B6AD1332-2F22-46C3-9B2B-9C2BF00944BE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EF6EE46-9F3C-4424-92A2-D3FE58727520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5C901AC3-8308-4E2A-B329-B9A8B3660DCD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767C9D4-B7EC-4ED7-B7A8-0638C445B6D0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A1862C8D-E67A-4076-9C54-B9EF4DA9C707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dirty="0" smtClean="0"/>
              <a:t>Uredite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0D90BA7F-9670-4345-A89A-8E87CBB8DA4B}" type="datetime1">
              <a:rPr lang="sl-SI" smtClean="0"/>
              <a:pPr/>
              <a:t>23. 03. 2020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81FEFA0A-2F20-4B60-98C6-5FFDA469AA1C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/>
              <a:t>KAJ SEM SE ŽE NAUČIL O POMLADI?</a:t>
            </a:r>
            <a:endParaRPr lang="sl-SI" dirty="0"/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>
          <a:xfrm>
            <a:off x="445178" y="1700808"/>
            <a:ext cx="11665295" cy="5157192"/>
          </a:xfrm>
        </p:spPr>
        <p:txBody>
          <a:bodyPr rtlCol="0"/>
          <a:lstStyle/>
          <a:p>
            <a:pPr rtl="0"/>
            <a:r>
              <a:rPr lang="sl-SI" dirty="0" smtClean="0"/>
              <a:t>KAJ SE ZGODI Z  DNEVOM IN NOČJO NA  PRVI POMLADNI DAN?</a:t>
            </a:r>
          </a:p>
          <a:p>
            <a:pPr rtl="0"/>
            <a:r>
              <a:rPr lang="sl-SI" dirty="0" smtClean="0"/>
              <a:t>KAKO IMENUJEMO TA POJAV?</a:t>
            </a:r>
          </a:p>
          <a:p>
            <a:pPr marL="0" indent="0" rtl="0">
              <a:buNone/>
            </a:pPr>
            <a:r>
              <a:rPr lang="sl-SI" dirty="0" smtClean="0"/>
              <a:t>                          DAN IN NOČ STA ENAKO DOLGA.              </a:t>
            </a:r>
            <a:endParaRPr lang="sl-SI" dirty="0" smtClean="0"/>
          </a:p>
          <a:p>
            <a:pPr marL="0" indent="0" rtl="0">
              <a:buNone/>
            </a:pPr>
            <a:r>
              <a:rPr lang="sl-SI" dirty="0" smtClean="0"/>
              <a:t>                          TA POJAV IMENUJEMO ENAKONOČJE.</a:t>
            </a:r>
          </a:p>
          <a:p>
            <a:pPr rtl="0"/>
            <a:endParaRPr lang="sl-SI" dirty="0" smtClean="0"/>
          </a:p>
          <a:p>
            <a:pPr rtl="0"/>
            <a:r>
              <a:rPr lang="sl-SI" dirty="0" smtClean="0"/>
              <a:t>KAKŠNO JE VREME  MESECA  APRILA?</a:t>
            </a:r>
          </a:p>
          <a:p>
            <a:pPr marL="0" indent="0" rtl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V MESECU APRILU POGOSTO PADA DEŽ IN HKRATI SIJE </a:t>
            </a:r>
          </a:p>
          <a:p>
            <a:pPr marL="0" indent="0" rtl="0">
              <a:buNone/>
            </a:pPr>
            <a:r>
              <a:rPr lang="sl-SI" dirty="0" smtClean="0"/>
              <a:t>                           SONCE. NASTANE MAVRICA.</a:t>
            </a:r>
          </a:p>
          <a:p>
            <a:pPr marL="0" indent="0" rtl="0">
              <a:buNone/>
            </a:pPr>
            <a:endParaRPr lang="sl-SI" dirty="0"/>
          </a:p>
        </p:txBody>
      </p:sp>
      <p:pic>
        <p:nvPicPr>
          <p:cNvPr id="4" name="Slika 3" descr="Image result for SMEJK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684" y="2420888"/>
            <a:ext cx="1296144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027" y="5301208"/>
            <a:ext cx="1523777" cy="121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naslov diapozitiva – 5</a:t>
            </a:r>
            <a:endParaRPr lang="sl-SI" dirty="0"/>
          </a:p>
        </p:txBody>
      </p:sp>
      <p:sp>
        <p:nvSpPr>
          <p:cNvPr id="8" name="Označba mesta za sliko 7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/>
      </p:sp>
      <p:sp>
        <p:nvSpPr>
          <p:cNvPr id="3" name="Označba mesta besedila 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690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89756" y="260648"/>
            <a:ext cx="11809312" cy="6336704"/>
          </a:xfrm>
        </p:spPr>
        <p:txBody>
          <a:bodyPr>
            <a:normAutofit/>
          </a:bodyPr>
          <a:lstStyle/>
          <a:p>
            <a:r>
              <a:rPr lang="sl-SI" dirty="0" smtClean="0"/>
              <a:t>KAJ IMAJO V ZEMLJI ZVONČEK,TROBENTICA IN ŽAFRAN?</a:t>
            </a:r>
          </a:p>
          <a:p>
            <a:pPr marL="0" indent="0">
              <a:buNone/>
            </a:pPr>
            <a:r>
              <a:rPr lang="sl-SI" dirty="0" smtClean="0"/>
              <a:t>                                  ZVONČEK </a:t>
            </a:r>
            <a:r>
              <a:rPr lang="sl-SI" dirty="0"/>
              <a:t>IMA </a:t>
            </a:r>
            <a:r>
              <a:rPr lang="sl-SI" dirty="0" smtClean="0"/>
              <a:t>ČEBULICO,TROBENTICA KORENIKO</a:t>
            </a:r>
            <a:r>
              <a:rPr lang="sl-SI" dirty="0"/>
              <a:t>,</a:t>
            </a:r>
          </a:p>
          <a:p>
            <a:pPr marL="0" indent="0">
              <a:buNone/>
            </a:pPr>
            <a:r>
              <a:rPr lang="sl-SI" dirty="0"/>
              <a:t>                                  ŽAFRAN PA GOMOLJ</a:t>
            </a:r>
            <a:r>
              <a:rPr lang="sl-SI" dirty="0" smtClean="0"/>
              <a:t>.</a:t>
            </a:r>
            <a:endParaRPr lang="sl-SI" dirty="0"/>
          </a:p>
          <a:p>
            <a:r>
              <a:rPr lang="sl-SI" dirty="0" smtClean="0"/>
              <a:t>POIMENUJ CVETLICE NA SLIKAH.                             </a:t>
            </a:r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pPr marL="0" indent="0">
              <a:buNone/>
            </a:pPr>
            <a:r>
              <a:rPr lang="sl-SI" dirty="0"/>
              <a:t>   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</a:t>
            </a:r>
            <a:r>
              <a:rPr lang="sl-SI" sz="1600" dirty="0" smtClean="0"/>
              <a:t>ZVONČEK, TELOH, PLJUČNIK, PODLESNA  VETRNICA, ŽAFRAN, TROBENTICA,  MALA  MARJETICA, JETRNIK,</a:t>
            </a:r>
          </a:p>
          <a:p>
            <a:pPr marL="0" indent="0">
              <a:buNone/>
            </a:pPr>
            <a:r>
              <a:rPr lang="sl-SI" sz="1600" dirty="0"/>
              <a:t>    </a:t>
            </a:r>
            <a:r>
              <a:rPr lang="sl-SI" sz="1600" dirty="0" smtClean="0"/>
              <a:t>VIJOLICA</a:t>
            </a:r>
            <a:r>
              <a:rPr lang="sl-SI" sz="1600" dirty="0"/>
              <a:t>, </a:t>
            </a:r>
            <a:r>
              <a:rPr lang="sl-SI" sz="1600" dirty="0" smtClean="0"/>
              <a:t>VELIKI </a:t>
            </a:r>
            <a:r>
              <a:rPr lang="sl-SI" sz="1600" dirty="0"/>
              <a:t>ZVONČEK</a:t>
            </a:r>
          </a:p>
          <a:p>
            <a:pPr marL="0" indent="0">
              <a:buNone/>
            </a:pPr>
            <a:endParaRPr lang="sl-SI" sz="16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32" y="2344358"/>
            <a:ext cx="1008112" cy="126952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568" y="2367915"/>
            <a:ext cx="630636" cy="122240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449" y="2358108"/>
            <a:ext cx="1631196" cy="122240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884" y="2359079"/>
            <a:ext cx="1688510" cy="126557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657" y="2359079"/>
            <a:ext cx="2242683" cy="126056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755" y="2358108"/>
            <a:ext cx="938287" cy="125056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732" y="3837864"/>
            <a:ext cx="1993565" cy="1499746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2640" y="3795282"/>
            <a:ext cx="2231329" cy="1481456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2996" y="3795282"/>
            <a:ext cx="1024525" cy="1518493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8323" y="3795282"/>
            <a:ext cx="2205873" cy="1468876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4213" y="3965988"/>
            <a:ext cx="1504112" cy="12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vsebine 4"/>
          <p:cNvSpPr>
            <a:spLocks noGrp="1"/>
          </p:cNvSpPr>
          <p:nvPr>
            <p:ph sz="half" idx="1"/>
          </p:nvPr>
        </p:nvSpPr>
        <p:spPr>
          <a:xfrm>
            <a:off x="540583" y="-41021"/>
            <a:ext cx="11449272" cy="6858000"/>
          </a:xfrm>
        </p:spPr>
        <p:txBody>
          <a:bodyPr rtlCol="0"/>
          <a:lstStyle/>
          <a:p>
            <a:pPr marL="0" indent="0" rtl="0">
              <a:buNone/>
            </a:pPr>
            <a:endParaRPr lang="sl-SI" dirty="0" smtClean="0"/>
          </a:p>
          <a:p>
            <a:pPr rtl="0"/>
            <a:r>
              <a:rPr lang="sl-SI" dirty="0" smtClean="0"/>
              <a:t>KAJ SE DOGAJA  Z DREVESI?</a:t>
            </a:r>
          </a:p>
          <a:p>
            <a:pPr marL="0" indent="0" rtl="0">
              <a:buNone/>
            </a:pPr>
            <a:r>
              <a:rPr lang="sl-SI" dirty="0" smtClean="0"/>
              <a:t>                            DREVESA  BRSTIJO, NA VEJAH SO POPKI.</a:t>
            </a:r>
            <a:endParaRPr lang="sl-SI" dirty="0"/>
          </a:p>
          <a:p>
            <a:pPr rtl="0"/>
            <a:endParaRPr lang="sl-SI" dirty="0" smtClean="0"/>
          </a:p>
          <a:p>
            <a:pPr rtl="0"/>
            <a:r>
              <a:rPr lang="sl-SI" dirty="0" smtClean="0"/>
              <a:t>KAJ JE NALOGA SADJARJA?</a:t>
            </a:r>
          </a:p>
          <a:p>
            <a:pPr marL="0" indent="0" rtl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        </a:t>
            </a:r>
          </a:p>
          <a:p>
            <a:pPr rtl="0"/>
            <a:endParaRPr lang="sl-SI" dirty="0" smtClean="0"/>
          </a:p>
          <a:p>
            <a:pPr rtl="0"/>
            <a:endParaRPr lang="sl-SI" dirty="0"/>
          </a:p>
          <a:p>
            <a:pPr rtl="0"/>
            <a:endParaRPr lang="sl-SI" dirty="0"/>
          </a:p>
          <a:p>
            <a:pPr marL="0" indent="0" rtl="0">
              <a:buNone/>
            </a:pPr>
            <a:endParaRPr lang="sl-SI" sz="1600" dirty="0" smtClean="0"/>
          </a:p>
          <a:p>
            <a:pPr marL="0" indent="0" rtl="0">
              <a:buNone/>
            </a:pPr>
            <a:endParaRPr lang="sl-SI" sz="1600" dirty="0" smtClean="0"/>
          </a:p>
          <a:p>
            <a:pPr marL="0" indent="0" rtl="0">
              <a:buNone/>
            </a:pPr>
            <a:r>
              <a:rPr lang="sl-SI" sz="1600" dirty="0" smtClean="0"/>
              <a:t>SADJAR OBREZUJE SADNA DREVESA, ZAŠČIITI DEBLA MLADIH DREVES, </a:t>
            </a:r>
            <a:r>
              <a:rPr lang="sl-SI" sz="1600" dirty="0" smtClean="0"/>
              <a:t>ŠKROPI, PTICAM NAREDI VALILNICE.</a:t>
            </a:r>
            <a:endParaRPr lang="sl-SI" sz="1600" dirty="0" smtClean="0"/>
          </a:p>
          <a:p>
            <a:pPr marL="0" indent="0" rtl="0">
              <a:buNone/>
            </a:pPr>
            <a:endParaRPr lang="sl-SI" sz="1600" dirty="0" smtClean="0"/>
          </a:p>
          <a:p>
            <a:pPr marL="0" indent="0" rtl="0">
              <a:buNone/>
            </a:pPr>
            <a:endParaRPr lang="sl-SI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3"/>
          <a:srcRect l="793" t="7431" r="-793" b="13901"/>
          <a:stretch/>
        </p:blipFill>
        <p:spPr>
          <a:xfrm rot="5400000">
            <a:off x="8794712" y="728700"/>
            <a:ext cx="2808312" cy="158417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t="4707" r="4288" b="10809"/>
          <a:stretch/>
        </p:blipFill>
        <p:spPr>
          <a:xfrm>
            <a:off x="644364" y="2919413"/>
            <a:ext cx="2363339" cy="230425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4458" r="3334"/>
          <a:stretch/>
        </p:blipFill>
        <p:spPr>
          <a:xfrm>
            <a:off x="3431154" y="2910965"/>
            <a:ext cx="2376264" cy="223693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8334" r="7835" b="7138"/>
          <a:stretch/>
        </p:blipFill>
        <p:spPr>
          <a:xfrm>
            <a:off x="6265219" y="2919413"/>
            <a:ext cx="2377575" cy="2281187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9522" r="8808" b="2379"/>
          <a:stretch/>
        </p:blipFill>
        <p:spPr>
          <a:xfrm>
            <a:off x="9149631" y="2924943"/>
            <a:ext cx="2267661" cy="229872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0633" y="4958670"/>
            <a:ext cx="172819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vsebine 4"/>
          <p:cNvSpPr>
            <a:spLocks noGrp="1"/>
          </p:cNvSpPr>
          <p:nvPr>
            <p:ph sz="half" idx="1"/>
          </p:nvPr>
        </p:nvSpPr>
        <p:spPr>
          <a:xfrm>
            <a:off x="117748" y="188640"/>
            <a:ext cx="11953328" cy="7056784"/>
          </a:xfrm>
        </p:spPr>
        <p:txBody>
          <a:bodyPr rtlCol="0">
            <a:normAutofit/>
          </a:bodyPr>
          <a:lstStyle/>
          <a:p>
            <a:r>
              <a:rPr lang="sl-SI" sz="2800" dirty="0" smtClean="0"/>
              <a:t>KATERE PTICE SO SE VRNILE V NAŠE </a:t>
            </a:r>
            <a:r>
              <a:rPr lang="sl-SI" sz="2800" dirty="0"/>
              <a:t>KRAJE? </a:t>
            </a:r>
            <a:endParaRPr lang="sl-SI" sz="2800" dirty="0" smtClean="0"/>
          </a:p>
          <a:p>
            <a:pPr marL="0" indent="0">
              <a:buNone/>
            </a:pPr>
            <a:r>
              <a:rPr lang="sl-SI" sz="2800" dirty="0" smtClean="0"/>
              <a:t>                                                            PTICE </a:t>
            </a:r>
            <a:r>
              <a:rPr lang="sl-SI" sz="2800" dirty="0"/>
              <a:t>SELIVKE</a:t>
            </a:r>
            <a:r>
              <a:rPr lang="sl-SI" sz="2800" dirty="0" smtClean="0"/>
              <a:t>.</a:t>
            </a:r>
            <a:endParaRPr lang="sl-SI" dirty="0" smtClean="0"/>
          </a:p>
          <a:p>
            <a:r>
              <a:rPr lang="sl-SI" sz="2800" dirty="0" smtClean="0"/>
              <a:t>OGLEJ SI SLIKE IN UGOTOVI, KJE PTICE GNEZDIJO.           </a:t>
            </a:r>
          </a:p>
          <a:p>
            <a:endParaRPr lang="sl-SI" dirty="0"/>
          </a:p>
          <a:p>
            <a:endParaRPr lang="sl-SI" dirty="0" smtClean="0"/>
          </a:p>
          <a:p>
            <a:pPr rtl="0"/>
            <a:endParaRPr lang="sl-SI" dirty="0"/>
          </a:p>
          <a:p>
            <a:pPr marL="0" indent="0" rtl="0">
              <a:buNone/>
            </a:pPr>
            <a:r>
              <a:rPr lang="sl-SI" dirty="0" smtClean="0"/>
              <a:t>NA DREVESU              V DUPLU            POD STREHAMI HIŠ         V VALILNICAH</a:t>
            </a:r>
            <a:r>
              <a:rPr lang="sl-SI" dirty="0" smtClean="0"/>
              <a:t>                                        </a:t>
            </a:r>
          </a:p>
          <a:p>
            <a:pPr rtl="0"/>
            <a:r>
              <a:rPr lang="sl-SI" dirty="0" smtClean="0"/>
              <a:t>POZNAŠ TE PTICE?</a:t>
            </a:r>
          </a:p>
          <a:p>
            <a:pPr rtl="0"/>
            <a:endParaRPr lang="sl-SI" dirty="0"/>
          </a:p>
          <a:p>
            <a:pPr rtl="0"/>
            <a:endParaRPr lang="sl-SI" dirty="0" smtClean="0"/>
          </a:p>
          <a:p>
            <a:pPr rtl="0"/>
            <a:endParaRPr lang="sl-SI" dirty="0"/>
          </a:p>
          <a:p>
            <a:pPr marL="0" indent="0" rtl="0">
              <a:buNone/>
            </a:pPr>
            <a:r>
              <a:rPr lang="sl-SI" sz="1600" dirty="0" smtClean="0"/>
              <a:t>                SINICA                          TAŠČICA                               VRABEC                            LASTOVKA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56" y="1774987"/>
            <a:ext cx="2293965" cy="177281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17" y="1774987"/>
            <a:ext cx="2409151" cy="177281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819180"/>
            <a:ext cx="2221776" cy="173771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417" y="1819180"/>
            <a:ext cx="2324486" cy="176873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607" y="4432734"/>
            <a:ext cx="2628900" cy="174307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4744" y="4432734"/>
            <a:ext cx="2284867" cy="176315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67" y="4467624"/>
            <a:ext cx="1557359" cy="172826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3600" y="4450215"/>
            <a:ext cx="1728192" cy="1728192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2884" y="5013176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405781" y="332656"/>
            <a:ext cx="11305256" cy="6336704"/>
          </a:xfrm>
        </p:spPr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l-SI" dirty="0" smtClean="0"/>
              <a:t>ZIMSKI ZASPANCI SE PREBUJAJO (NETOPIRJI, JEŽI, MIŠI…).</a:t>
            </a:r>
          </a:p>
          <a:p>
            <a:pPr rtl="0"/>
            <a:r>
              <a:rPr lang="sl-SI" dirty="0"/>
              <a:t> </a:t>
            </a:r>
            <a:r>
              <a:rPr lang="sl-SI" dirty="0" smtClean="0"/>
              <a:t>   KAJ POČNEJO, KO SE PREBUDIJO? </a:t>
            </a:r>
          </a:p>
          <a:p>
            <a:pPr rtl="0"/>
            <a:r>
              <a:rPr lang="sl-SI" dirty="0"/>
              <a:t> </a:t>
            </a:r>
            <a:r>
              <a:rPr lang="sl-SI" dirty="0" smtClean="0"/>
              <a:t>        </a:t>
            </a:r>
          </a:p>
          <a:p>
            <a:pPr rtl="0"/>
            <a:r>
              <a:rPr lang="sl-SI" dirty="0" smtClean="0"/>
              <a:t>                                                IŠČEJO HRANO, KER SO MOČNO SHUJŠANI.</a:t>
            </a:r>
          </a:p>
          <a:p>
            <a:pPr rtl="0"/>
            <a:endParaRPr lang="sl-SI" dirty="0" smtClean="0"/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l-SI" dirty="0" smtClean="0"/>
              <a:t> KAJ DELAJO LJUDJE SPOMLADI NA TRAVNIKU?</a:t>
            </a:r>
          </a:p>
          <a:p>
            <a:pPr rtl="0"/>
            <a:endParaRPr lang="sl-SI" dirty="0" smtClean="0"/>
          </a:p>
          <a:p>
            <a:pPr rtl="0"/>
            <a:r>
              <a:rPr lang="sl-SI" dirty="0" smtClean="0"/>
              <a:t>                                           TRAVNIK POTREBIJO, TO POMENI, DA Z</a:t>
            </a:r>
          </a:p>
          <a:p>
            <a:r>
              <a:rPr lang="sl-SI" dirty="0"/>
              <a:t>                                           </a:t>
            </a:r>
            <a:r>
              <a:rPr lang="sl-SI" dirty="0" smtClean="0"/>
              <a:t>GRABLJAMI OČISTIJO ODVEČNO KAMENJE,</a:t>
            </a:r>
            <a:endParaRPr lang="sl-SI" dirty="0"/>
          </a:p>
          <a:p>
            <a:pPr rtl="0"/>
            <a:r>
              <a:rPr lang="sl-SI" dirty="0" smtClean="0"/>
              <a:t>                                           SUHO TRAVO IN VEJE. TRAVNIK TUDI POGNOJIJO.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sl-SI" dirty="0" smtClean="0"/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l-SI" dirty="0" smtClean="0"/>
              <a:t>KAJ PA POČNEJO NA VRTU?     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sl-SI" dirty="0"/>
          </a:p>
          <a:p>
            <a:pPr rtl="0"/>
            <a:r>
              <a:rPr lang="sl-SI" dirty="0" smtClean="0"/>
              <a:t>                                           VRT POGNOJIJO, PRELOPATIJO IN NATO</a:t>
            </a:r>
          </a:p>
          <a:p>
            <a:r>
              <a:rPr lang="sl-SI" dirty="0"/>
              <a:t> </a:t>
            </a:r>
            <a:r>
              <a:rPr lang="sl-SI" dirty="0"/>
              <a:t>                                          </a:t>
            </a:r>
            <a:r>
              <a:rPr lang="sl-SI" dirty="0" smtClean="0"/>
              <a:t>POSEJEJO  </a:t>
            </a:r>
            <a:r>
              <a:rPr lang="sl-SI" dirty="0"/>
              <a:t>IN POSADIJO SEMENA.</a:t>
            </a:r>
          </a:p>
          <a:p>
            <a:pPr rtl="0"/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04" y="4509120"/>
            <a:ext cx="3593976" cy="199914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796" y="4941168"/>
            <a:ext cx="244827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naslov diapozitiva – 2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naslov diapozitiva – 3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naslov diapozitiva – 4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6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pokojnost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6_TF02801109" id="{D19DF254-574E-43CB-8DA4-299113AE5167}" vid="{519E9532-4E38-4064-AA1D-162B92202DBE}"/>
    </a:ext>
  </a:extLst>
</a:theme>
</file>

<file path=ppt/theme/theme2.xml><?xml version="1.0" encoding="utf-8"?>
<a:theme xmlns:a="http://schemas.openxmlformats.org/drawingml/2006/main" name="Officeova te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Predstavitev z motivom spokojne narave (widescreen)</Template>
  <TotalTime>179</TotalTime>
  <Words>299</Words>
  <Application>Microsoft Office PowerPoint</Application>
  <PresentationFormat>Po meri</PresentationFormat>
  <Paragraphs>74</Paragraphs>
  <Slides>10</Slides>
  <Notes>10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3" baseType="lpstr">
      <vt:lpstr>Arial</vt:lpstr>
      <vt:lpstr>Euphemia</vt:lpstr>
      <vt:lpstr>Spokojnost 16x9</vt:lpstr>
      <vt:lpstr>KAJ SEM SE ŽE NAUČIL O POMLADI?</vt:lpstr>
      <vt:lpstr>PowerPointova predstavitev</vt:lpstr>
      <vt:lpstr>PowerPointova predstavitev</vt:lpstr>
      <vt:lpstr>PowerPointova predstavitev</vt:lpstr>
      <vt:lpstr>PowerPointova predstavitev</vt:lpstr>
      <vt:lpstr>Dodajte naslov diapozitiva – 2</vt:lpstr>
      <vt:lpstr>Dodajte naslov diapozitiva – 3</vt:lpstr>
      <vt:lpstr>PowerPointova predstavitev</vt:lpstr>
      <vt:lpstr>Dodajte naslov diapozitiva – 4</vt:lpstr>
      <vt:lpstr>Dodajte naslov diapozitiva – 5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Postavitev naslova</dc:title>
  <dc:creator>Barbara</dc:creator>
  <cp:lastModifiedBy>Barbara</cp:lastModifiedBy>
  <cp:revision>28</cp:revision>
  <dcterms:created xsi:type="dcterms:W3CDTF">2020-03-23T07:29:27Z</dcterms:created>
  <dcterms:modified xsi:type="dcterms:W3CDTF">2020-03-23T10:29:23Z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