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2" r:id="rId2"/>
    <p:sldId id="281" r:id="rId3"/>
    <p:sldId id="283" r:id="rId4"/>
    <p:sldId id="257" r:id="rId5"/>
    <p:sldId id="268" r:id="rId6"/>
    <p:sldId id="270" r:id="rId7"/>
    <p:sldId id="271" r:id="rId8"/>
    <p:sldId id="266" r:id="rId9"/>
    <p:sldId id="267" r:id="rId10"/>
    <p:sldId id="284" r:id="rId11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7454DC-5B8F-441A-B1BE-C0E0F98BC8A9}" v="238" dt="2020-03-30T20:51:09.8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5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ja lampic" userId="acd9cca3c4433170" providerId="LiveId" clId="{DB7454DC-5B8F-441A-B1BE-C0E0F98BC8A9}"/>
    <pc:docChg chg="custSel addSld delSld modSld sldOrd">
      <pc:chgData name="vanja lampic" userId="acd9cca3c4433170" providerId="LiveId" clId="{DB7454DC-5B8F-441A-B1BE-C0E0F98BC8A9}" dt="2020-03-30T20:51:09.831" v="906"/>
      <pc:docMkLst>
        <pc:docMk/>
      </pc:docMkLst>
      <pc:sldChg chg="delSp modSp delAnim modAnim">
        <pc:chgData name="vanja lampic" userId="acd9cca3c4433170" providerId="LiveId" clId="{DB7454DC-5B8F-441A-B1BE-C0E0F98BC8A9}" dt="2020-03-30T19:26:14.834" v="109"/>
        <pc:sldMkLst>
          <pc:docMk/>
          <pc:sldMk cId="2831027415" sldId="257"/>
        </pc:sldMkLst>
        <pc:spChg chg="del">
          <ac:chgData name="vanja lampic" userId="acd9cca3c4433170" providerId="LiveId" clId="{DB7454DC-5B8F-441A-B1BE-C0E0F98BC8A9}" dt="2020-03-30T19:24:43.333" v="105" actId="478"/>
          <ac:spMkLst>
            <pc:docMk/>
            <pc:sldMk cId="2831027415" sldId="257"/>
            <ac:spMk id="8" creationId="{00000000-0000-0000-0000-000000000000}"/>
          </ac:spMkLst>
        </pc:spChg>
        <pc:spChg chg="del mod">
          <ac:chgData name="vanja lampic" userId="acd9cca3c4433170" providerId="LiveId" clId="{DB7454DC-5B8F-441A-B1BE-C0E0F98BC8A9}" dt="2020-03-30T19:24:42.019" v="104" actId="478"/>
          <ac:spMkLst>
            <pc:docMk/>
            <pc:sldMk cId="2831027415" sldId="257"/>
            <ac:spMk id="9" creationId="{00000000-0000-0000-0000-000000000000}"/>
          </ac:spMkLst>
        </pc:spChg>
        <pc:picChg chg="del">
          <ac:chgData name="vanja lampic" userId="acd9cca3c4433170" providerId="LiveId" clId="{DB7454DC-5B8F-441A-B1BE-C0E0F98BC8A9}" dt="2020-03-30T19:24:23.757" v="98" actId="478"/>
          <ac:picMkLst>
            <pc:docMk/>
            <pc:sldMk cId="2831027415" sldId="257"/>
            <ac:picMk id="3" creationId="{00000000-0000-0000-0000-000000000000}"/>
          </ac:picMkLst>
        </pc:picChg>
        <pc:picChg chg="mod">
          <ac:chgData name="vanja lampic" userId="acd9cca3c4433170" providerId="LiveId" clId="{DB7454DC-5B8F-441A-B1BE-C0E0F98BC8A9}" dt="2020-03-30T19:24:44.557" v="106" actId="1076"/>
          <ac:picMkLst>
            <pc:docMk/>
            <pc:sldMk cId="2831027415" sldId="257"/>
            <ac:picMk id="10" creationId="{3B962DD7-FCB6-461A-800B-1D0491A56750}"/>
          </ac:picMkLst>
        </pc:picChg>
      </pc:sldChg>
      <pc:sldChg chg="del">
        <pc:chgData name="vanja lampic" userId="acd9cca3c4433170" providerId="LiveId" clId="{DB7454DC-5B8F-441A-B1BE-C0E0F98BC8A9}" dt="2020-03-30T19:10:12.603" v="3" actId="47"/>
        <pc:sldMkLst>
          <pc:docMk/>
          <pc:sldMk cId="3533064148" sldId="258"/>
        </pc:sldMkLst>
      </pc:sldChg>
      <pc:sldChg chg="del">
        <pc:chgData name="vanja lampic" userId="acd9cca3c4433170" providerId="LiveId" clId="{DB7454DC-5B8F-441A-B1BE-C0E0F98BC8A9}" dt="2020-03-30T20:42:14.858" v="886" actId="47"/>
        <pc:sldMkLst>
          <pc:docMk/>
          <pc:sldMk cId="3543373812" sldId="259"/>
        </pc:sldMkLst>
      </pc:sldChg>
      <pc:sldChg chg="del">
        <pc:chgData name="vanja lampic" userId="acd9cca3c4433170" providerId="LiveId" clId="{DB7454DC-5B8F-441A-B1BE-C0E0F98BC8A9}" dt="2020-03-30T20:42:14.858" v="886" actId="47"/>
        <pc:sldMkLst>
          <pc:docMk/>
          <pc:sldMk cId="1263884291" sldId="262"/>
        </pc:sldMkLst>
      </pc:sldChg>
      <pc:sldChg chg="del">
        <pc:chgData name="vanja lampic" userId="acd9cca3c4433170" providerId="LiveId" clId="{DB7454DC-5B8F-441A-B1BE-C0E0F98BC8A9}" dt="2020-03-30T20:42:14.858" v="886" actId="47"/>
        <pc:sldMkLst>
          <pc:docMk/>
          <pc:sldMk cId="2302900121" sldId="263"/>
        </pc:sldMkLst>
      </pc:sldChg>
      <pc:sldChg chg="del">
        <pc:chgData name="vanja lampic" userId="acd9cca3c4433170" providerId="LiveId" clId="{DB7454DC-5B8F-441A-B1BE-C0E0F98BC8A9}" dt="2020-03-30T20:42:14.858" v="886" actId="47"/>
        <pc:sldMkLst>
          <pc:docMk/>
          <pc:sldMk cId="3975702302" sldId="264"/>
        </pc:sldMkLst>
      </pc:sldChg>
      <pc:sldChg chg="del">
        <pc:chgData name="vanja lampic" userId="acd9cca3c4433170" providerId="LiveId" clId="{DB7454DC-5B8F-441A-B1BE-C0E0F98BC8A9}" dt="2020-03-30T20:42:14.858" v="886" actId="47"/>
        <pc:sldMkLst>
          <pc:docMk/>
          <pc:sldMk cId="1806695838" sldId="265"/>
        </pc:sldMkLst>
      </pc:sldChg>
      <pc:sldChg chg="addSp delSp modSp modAnim">
        <pc:chgData name="vanja lampic" userId="acd9cca3c4433170" providerId="LiveId" clId="{DB7454DC-5B8F-441A-B1BE-C0E0F98BC8A9}" dt="2020-03-30T20:33:07.837" v="625" actId="14100"/>
        <pc:sldMkLst>
          <pc:docMk/>
          <pc:sldMk cId="181603391" sldId="266"/>
        </pc:sldMkLst>
        <pc:spChg chg="add mod">
          <ac:chgData name="vanja lampic" userId="acd9cca3c4433170" providerId="LiveId" clId="{DB7454DC-5B8F-441A-B1BE-C0E0F98BC8A9}" dt="2020-03-30T20:33:07.837" v="625" actId="14100"/>
          <ac:spMkLst>
            <pc:docMk/>
            <pc:sldMk cId="181603391" sldId="266"/>
            <ac:spMk id="6" creationId="{5D00EDE1-3F70-4683-B2C4-075ABFD65C6C}"/>
          </ac:spMkLst>
        </pc:spChg>
        <pc:picChg chg="mod">
          <ac:chgData name="vanja lampic" userId="acd9cca3c4433170" providerId="LiveId" clId="{DB7454DC-5B8F-441A-B1BE-C0E0F98BC8A9}" dt="2020-03-30T20:30:55.270" v="614" actId="1076"/>
          <ac:picMkLst>
            <pc:docMk/>
            <pc:sldMk cId="181603391" sldId="266"/>
            <ac:picMk id="3" creationId="{00000000-0000-0000-0000-000000000000}"/>
          </ac:picMkLst>
        </pc:picChg>
        <pc:picChg chg="del mod">
          <ac:chgData name="vanja lampic" userId="acd9cca3c4433170" providerId="LiveId" clId="{DB7454DC-5B8F-441A-B1BE-C0E0F98BC8A9}" dt="2020-03-30T20:30:03.655" v="586" actId="478"/>
          <ac:picMkLst>
            <pc:docMk/>
            <pc:sldMk cId="181603391" sldId="266"/>
            <ac:picMk id="5" creationId="{00000000-0000-0000-0000-000000000000}"/>
          </ac:picMkLst>
        </pc:picChg>
      </pc:sldChg>
      <pc:sldChg chg="addSp delSp modSp modAnim">
        <pc:chgData name="vanja lampic" userId="acd9cca3c4433170" providerId="LiveId" clId="{DB7454DC-5B8F-441A-B1BE-C0E0F98BC8A9}" dt="2020-03-30T20:44:35.592" v="902" actId="1076"/>
        <pc:sldMkLst>
          <pc:docMk/>
          <pc:sldMk cId="1925538754" sldId="267"/>
        </pc:sldMkLst>
        <pc:spChg chg="mod">
          <ac:chgData name="vanja lampic" userId="acd9cca3c4433170" providerId="LiveId" clId="{DB7454DC-5B8F-441A-B1BE-C0E0F98BC8A9}" dt="2020-03-30T20:44:35.592" v="902" actId="1076"/>
          <ac:spMkLst>
            <pc:docMk/>
            <pc:sldMk cId="1925538754" sldId="267"/>
            <ac:spMk id="4" creationId="{00000000-0000-0000-0000-000000000000}"/>
          </ac:spMkLst>
        </pc:spChg>
        <pc:spChg chg="mod">
          <ac:chgData name="vanja lampic" userId="acd9cca3c4433170" providerId="LiveId" clId="{DB7454DC-5B8F-441A-B1BE-C0E0F98BC8A9}" dt="2020-03-30T20:44:29.076" v="898" actId="1076"/>
          <ac:spMkLst>
            <pc:docMk/>
            <pc:sldMk cId="1925538754" sldId="267"/>
            <ac:spMk id="5" creationId="{00000000-0000-0000-0000-000000000000}"/>
          </ac:spMkLst>
        </pc:spChg>
        <pc:spChg chg="mod">
          <ac:chgData name="vanja lampic" userId="acd9cca3c4433170" providerId="LiveId" clId="{DB7454DC-5B8F-441A-B1BE-C0E0F98BC8A9}" dt="2020-03-30T20:44:33.078" v="901" actId="1076"/>
          <ac:spMkLst>
            <pc:docMk/>
            <pc:sldMk cId="1925538754" sldId="267"/>
            <ac:spMk id="8" creationId="{00000000-0000-0000-0000-000000000000}"/>
          </ac:spMkLst>
        </pc:spChg>
        <pc:spChg chg="add mod">
          <ac:chgData name="vanja lampic" userId="acd9cca3c4433170" providerId="LiveId" clId="{DB7454DC-5B8F-441A-B1BE-C0E0F98BC8A9}" dt="2020-03-30T20:39:32.221" v="881" actId="113"/>
          <ac:spMkLst>
            <pc:docMk/>
            <pc:sldMk cId="1925538754" sldId="267"/>
            <ac:spMk id="11" creationId="{70D8357C-7305-427C-8E46-9960DE784071}"/>
          </ac:spMkLst>
        </pc:spChg>
        <pc:picChg chg="mod">
          <ac:chgData name="vanja lampic" userId="acd9cca3c4433170" providerId="LiveId" clId="{DB7454DC-5B8F-441A-B1BE-C0E0F98BC8A9}" dt="2020-03-30T20:39:37.861" v="882" actId="1076"/>
          <ac:picMkLst>
            <pc:docMk/>
            <pc:sldMk cId="1925538754" sldId="267"/>
            <ac:picMk id="3" creationId="{00000000-0000-0000-0000-000000000000}"/>
          </ac:picMkLst>
        </pc:picChg>
        <pc:picChg chg="del">
          <ac:chgData name="vanja lampic" userId="acd9cca3c4433170" providerId="LiveId" clId="{DB7454DC-5B8F-441A-B1BE-C0E0F98BC8A9}" dt="2020-03-30T20:32:19.063" v="617" actId="478"/>
          <ac:picMkLst>
            <pc:docMk/>
            <pc:sldMk cId="1925538754" sldId="267"/>
            <ac:picMk id="9" creationId="{00000000-0000-0000-0000-000000000000}"/>
          </ac:picMkLst>
        </pc:picChg>
        <pc:picChg chg="del">
          <ac:chgData name="vanja lampic" userId="acd9cca3c4433170" providerId="LiveId" clId="{DB7454DC-5B8F-441A-B1BE-C0E0F98BC8A9}" dt="2020-03-30T20:32:17.558" v="616" actId="478"/>
          <ac:picMkLst>
            <pc:docMk/>
            <pc:sldMk cId="1925538754" sldId="267"/>
            <ac:picMk id="10" creationId="{00000000-0000-0000-0000-000000000000}"/>
          </ac:picMkLst>
        </pc:picChg>
      </pc:sldChg>
      <pc:sldChg chg="addSp modSp">
        <pc:chgData name="vanja lampic" userId="acd9cca3c4433170" providerId="LiveId" clId="{DB7454DC-5B8F-441A-B1BE-C0E0F98BC8A9}" dt="2020-03-30T20:08:46.401" v="240" actId="14100"/>
        <pc:sldMkLst>
          <pc:docMk/>
          <pc:sldMk cId="1476198606" sldId="268"/>
        </pc:sldMkLst>
        <pc:spChg chg="mod">
          <ac:chgData name="vanja lampic" userId="acd9cca3c4433170" providerId="LiveId" clId="{DB7454DC-5B8F-441A-B1BE-C0E0F98BC8A9}" dt="2020-03-30T19:31:26.367" v="128" actId="1076"/>
          <ac:spMkLst>
            <pc:docMk/>
            <pc:sldMk cId="1476198606" sldId="268"/>
            <ac:spMk id="2" creationId="{00000000-0000-0000-0000-000000000000}"/>
          </ac:spMkLst>
        </pc:spChg>
        <pc:spChg chg="mod">
          <ac:chgData name="vanja lampic" userId="acd9cca3c4433170" providerId="LiveId" clId="{DB7454DC-5B8F-441A-B1BE-C0E0F98BC8A9}" dt="2020-03-30T19:32:50.210" v="237" actId="1076"/>
          <ac:spMkLst>
            <pc:docMk/>
            <pc:sldMk cId="1476198606" sldId="268"/>
            <ac:spMk id="4" creationId="{00000000-0000-0000-0000-000000000000}"/>
          </ac:spMkLst>
        </pc:spChg>
        <pc:spChg chg="add mod">
          <ac:chgData name="vanja lampic" userId="acd9cca3c4433170" providerId="LiveId" clId="{DB7454DC-5B8F-441A-B1BE-C0E0F98BC8A9}" dt="2020-03-30T20:08:46.401" v="240" actId="14100"/>
          <ac:spMkLst>
            <pc:docMk/>
            <pc:sldMk cId="1476198606" sldId="268"/>
            <ac:spMk id="6" creationId="{25AACBE8-EB3E-4CA4-950D-0F6BDD020A33}"/>
          </ac:spMkLst>
        </pc:spChg>
        <pc:spChg chg="add mod">
          <ac:chgData name="vanja lampic" userId="acd9cca3c4433170" providerId="LiveId" clId="{DB7454DC-5B8F-441A-B1BE-C0E0F98BC8A9}" dt="2020-03-30T19:32:45.108" v="236" actId="20577"/>
          <ac:spMkLst>
            <pc:docMk/>
            <pc:sldMk cId="1476198606" sldId="268"/>
            <ac:spMk id="7" creationId="{75168BFC-7BA0-45FD-9C24-7C06D266DA9C}"/>
          </ac:spMkLst>
        </pc:spChg>
        <pc:picChg chg="mod">
          <ac:chgData name="vanja lampic" userId="acd9cca3c4433170" providerId="LiveId" clId="{DB7454DC-5B8F-441A-B1BE-C0E0F98BC8A9}" dt="2020-03-30T19:31:27.632" v="129" actId="1076"/>
          <ac:picMkLst>
            <pc:docMk/>
            <pc:sldMk cId="1476198606" sldId="268"/>
            <ac:picMk id="1026" creationId="{00000000-0000-0000-0000-000000000000}"/>
          </ac:picMkLst>
        </pc:picChg>
      </pc:sldChg>
      <pc:sldChg chg="addSp delSp modSp delAnim modAnim">
        <pc:chgData name="vanja lampic" userId="acd9cca3c4433170" providerId="LiveId" clId="{DB7454DC-5B8F-441A-B1BE-C0E0F98BC8A9}" dt="2020-03-30T20:28:20.209" v="581" actId="1076"/>
        <pc:sldMkLst>
          <pc:docMk/>
          <pc:sldMk cId="2779602298" sldId="270"/>
        </pc:sldMkLst>
        <pc:spChg chg="del mod">
          <ac:chgData name="vanja lampic" userId="acd9cca3c4433170" providerId="LiveId" clId="{DB7454DC-5B8F-441A-B1BE-C0E0F98BC8A9}" dt="2020-03-30T20:27:55.972" v="575" actId="478"/>
          <ac:spMkLst>
            <pc:docMk/>
            <pc:sldMk cId="2779602298" sldId="270"/>
            <ac:spMk id="2" creationId="{00000000-0000-0000-0000-000000000000}"/>
          </ac:spMkLst>
        </pc:spChg>
        <pc:spChg chg="mod">
          <ac:chgData name="vanja lampic" userId="acd9cca3c4433170" providerId="LiveId" clId="{DB7454DC-5B8F-441A-B1BE-C0E0F98BC8A9}" dt="2020-03-30T20:10:23.827" v="342" actId="1076"/>
          <ac:spMkLst>
            <pc:docMk/>
            <pc:sldMk cId="2779602298" sldId="270"/>
            <ac:spMk id="3" creationId="{00000000-0000-0000-0000-000000000000}"/>
          </ac:spMkLst>
        </pc:spChg>
        <pc:spChg chg="mod">
          <ac:chgData name="vanja lampic" userId="acd9cca3c4433170" providerId="LiveId" clId="{DB7454DC-5B8F-441A-B1BE-C0E0F98BC8A9}" dt="2020-03-30T20:10:21.243" v="341" actId="1076"/>
          <ac:spMkLst>
            <pc:docMk/>
            <pc:sldMk cId="2779602298" sldId="270"/>
            <ac:spMk id="4" creationId="{00000000-0000-0000-0000-000000000000}"/>
          </ac:spMkLst>
        </pc:spChg>
        <pc:spChg chg="add mod">
          <ac:chgData name="vanja lampic" userId="acd9cca3c4433170" providerId="LiveId" clId="{DB7454DC-5B8F-441A-B1BE-C0E0F98BC8A9}" dt="2020-03-30T20:26:06.304" v="567" actId="27636"/>
          <ac:spMkLst>
            <pc:docMk/>
            <pc:sldMk cId="2779602298" sldId="270"/>
            <ac:spMk id="6" creationId="{5EF51B36-111E-4536-99B7-FF6FC62CFAAB}"/>
          </ac:spMkLst>
        </pc:spChg>
        <pc:spChg chg="add del mod">
          <ac:chgData name="vanja lampic" userId="acd9cca3c4433170" providerId="LiveId" clId="{DB7454DC-5B8F-441A-B1BE-C0E0F98BC8A9}" dt="2020-03-30T20:28:13.796" v="580" actId="478"/>
          <ac:spMkLst>
            <pc:docMk/>
            <pc:sldMk cId="2779602298" sldId="270"/>
            <ac:spMk id="9" creationId="{85D951B4-799D-4E09-91A1-0C3A339071F3}"/>
          </ac:spMkLst>
        </pc:spChg>
        <pc:picChg chg="del">
          <ac:chgData name="vanja lampic" userId="acd9cca3c4433170" providerId="LiveId" clId="{DB7454DC-5B8F-441A-B1BE-C0E0F98BC8A9}" dt="2020-03-30T20:10:37.455" v="344" actId="478"/>
          <ac:picMkLst>
            <pc:docMk/>
            <pc:sldMk cId="2779602298" sldId="270"/>
            <ac:picMk id="5" creationId="{00000000-0000-0000-0000-000000000000}"/>
          </ac:picMkLst>
        </pc:picChg>
        <pc:picChg chg="add mod">
          <ac:chgData name="vanja lampic" userId="acd9cca3c4433170" providerId="LiveId" clId="{DB7454DC-5B8F-441A-B1BE-C0E0F98BC8A9}" dt="2020-03-30T20:28:20.209" v="581" actId="1076"/>
          <ac:picMkLst>
            <pc:docMk/>
            <pc:sldMk cId="2779602298" sldId="270"/>
            <ac:picMk id="7" creationId="{E60E2CB5-06A9-4E48-872B-F4D539F38490}"/>
          </ac:picMkLst>
        </pc:picChg>
      </pc:sldChg>
      <pc:sldChg chg="addSp delSp modSp delAnim modAnim">
        <pc:chgData name="vanja lampic" userId="acd9cca3c4433170" providerId="LiveId" clId="{DB7454DC-5B8F-441A-B1BE-C0E0F98BC8A9}" dt="2020-03-30T20:30:30.746" v="592" actId="20577"/>
        <pc:sldMkLst>
          <pc:docMk/>
          <pc:sldMk cId="401079526" sldId="271"/>
        </pc:sldMkLst>
        <pc:spChg chg="del mod">
          <ac:chgData name="vanja lampic" userId="acd9cca3c4433170" providerId="LiveId" clId="{DB7454DC-5B8F-441A-B1BE-C0E0F98BC8A9}" dt="2020-03-30T20:27:04.567" v="571" actId="478"/>
          <ac:spMkLst>
            <pc:docMk/>
            <pc:sldMk cId="401079526" sldId="271"/>
            <ac:spMk id="2" creationId="{00000000-0000-0000-0000-000000000000}"/>
          </ac:spMkLst>
        </pc:spChg>
        <pc:spChg chg="mod">
          <ac:chgData name="vanja lampic" userId="acd9cca3c4433170" providerId="LiveId" clId="{DB7454DC-5B8F-441A-B1BE-C0E0F98BC8A9}" dt="2020-03-30T20:24:48.672" v="421" actId="1076"/>
          <ac:spMkLst>
            <pc:docMk/>
            <pc:sldMk cId="401079526" sldId="271"/>
            <ac:spMk id="4" creationId="{00000000-0000-0000-0000-000000000000}"/>
          </ac:spMkLst>
        </pc:spChg>
        <pc:spChg chg="add mod">
          <ac:chgData name="vanja lampic" userId="acd9cca3c4433170" providerId="LiveId" clId="{DB7454DC-5B8F-441A-B1BE-C0E0F98BC8A9}" dt="2020-03-30T20:30:30.746" v="592" actId="20577"/>
          <ac:spMkLst>
            <pc:docMk/>
            <pc:sldMk cId="401079526" sldId="271"/>
            <ac:spMk id="6" creationId="{EA2772F2-1F2B-4382-9842-14F99DD122D7}"/>
          </ac:spMkLst>
        </pc:spChg>
        <pc:picChg chg="add mod">
          <ac:chgData name="vanja lampic" userId="acd9cca3c4433170" providerId="LiveId" clId="{DB7454DC-5B8F-441A-B1BE-C0E0F98BC8A9}" dt="2020-03-30T20:27:11.351" v="573" actId="14100"/>
          <ac:picMkLst>
            <pc:docMk/>
            <pc:sldMk cId="401079526" sldId="271"/>
            <ac:picMk id="3" creationId="{91F1C110-C281-4F1C-8914-F52C1C1E6E75}"/>
          </ac:picMkLst>
        </pc:picChg>
        <pc:picChg chg="mod">
          <ac:chgData name="vanja lampic" userId="acd9cca3c4433170" providerId="LiveId" clId="{DB7454DC-5B8F-441A-B1BE-C0E0F98BC8A9}" dt="2020-03-30T20:24:50.982" v="422" actId="1076"/>
          <ac:picMkLst>
            <pc:docMk/>
            <pc:sldMk cId="401079526" sldId="271"/>
            <ac:picMk id="5" creationId="{00000000-0000-0000-0000-000000000000}"/>
          </ac:picMkLst>
        </pc:picChg>
      </pc:sldChg>
      <pc:sldChg chg="del">
        <pc:chgData name="vanja lampic" userId="acd9cca3c4433170" providerId="LiveId" clId="{DB7454DC-5B8F-441A-B1BE-C0E0F98BC8A9}" dt="2020-03-30T20:42:14.858" v="886" actId="47"/>
        <pc:sldMkLst>
          <pc:docMk/>
          <pc:sldMk cId="124943404" sldId="272"/>
        </pc:sldMkLst>
      </pc:sldChg>
      <pc:sldChg chg="del">
        <pc:chgData name="vanja lampic" userId="acd9cca3c4433170" providerId="LiveId" clId="{DB7454DC-5B8F-441A-B1BE-C0E0F98BC8A9}" dt="2020-03-30T20:42:14.858" v="886" actId="47"/>
        <pc:sldMkLst>
          <pc:docMk/>
          <pc:sldMk cId="3241006286" sldId="273"/>
        </pc:sldMkLst>
      </pc:sldChg>
      <pc:sldChg chg="del">
        <pc:chgData name="vanja lampic" userId="acd9cca3c4433170" providerId="LiveId" clId="{DB7454DC-5B8F-441A-B1BE-C0E0F98BC8A9}" dt="2020-03-30T20:42:14.858" v="886" actId="47"/>
        <pc:sldMkLst>
          <pc:docMk/>
          <pc:sldMk cId="1367686302" sldId="274"/>
        </pc:sldMkLst>
      </pc:sldChg>
      <pc:sldChg chg="del">
        <pc:chgData name="vanja lampic" userId="acd9cca3c4433170" providerId="LiveId" clId="{DB7454DC-5B8F-441A-B1BE-C0E0F98BC8A9}" dt="2020-03-30T19:10:12.603" v="3" actId="47"/>
        <pc:sldMkLst>
          <pc:docMk/>
          <pc:sldMk cId="2477207984" sldId="275"/>
        </pc:sldMkLst>
      </pc:sldChg>
      <pc:sldChg chg="delSp modSp add modAnim">
        <pc:chgData name="vanja lampic" userId="acd9cca3c4433170" providerId="LiveId" clId="{DB7454DC-5B8F-441A-B1BE-C0E0F98BC8A9}" dt="2020-03-30T19:23:13.837" v="96"/>
        <pc:sldMkLst>
          <pc:docMk/>
          <pc:sldMk cId="2021376381" sldId="281"/>
        </pc:sldMkLst>
        <pc:picChg chg="mod">
          <ac:chgData name="vanja lampic" userId="acd9cca3c4433170" providerId="LiveId" clId="{DB7454DC-5B8F-441A-B1BE-C0E0F98BC8A9}" dt="2020-03-30T19:22:51.555" v="95" actId="1076"/>
          <ac:picMkLst>
            <pc:docMk/>
            <pc:sldMk cId="2021376381" sldId="281"/>
            <ac:picMk id="12" creationId="{00000000-0000-0000-0000-000000000000}"/>
          </ac:picMkLst>
        </pc:picChg>
        <pc:picChg chg="del">
          <ac:chgData name="vanja lampic" userId="acd9cca3c4433170" providerId="LiveId" clId="{DB7454DC-5B8F-441A-B1BE-C0E0F98BC8A9}" dt="2020-03-30T19:22:39.858" v="89" actId="478"/>
          <ac:picMkLst>
            <pc:docMk/>
            <pc:sldMk cId="2021376381" sldId="281"/>
            <ac:picMk id="27650" creationId="{00000000-0000-0000-0000-000000000000}"/>
          </ac:picMkLst>
        </pc:picChg>
      </pc:sldChg>
      <pc:sldChg chg="delSp modSp add setBg delDesignElem">
        <pc:chgData name="vanja lampic" userId="acd9cca3c4433170" providerId="LiveId" clId="{DB7454DC-5B8F-441A-B1BE-C0E0F98BC8A9}" dt="2020-03-30T19:12:18.093" v="85" actId="1076"/>
        <pc:sldMkLst>
          <pc:docMk/>
          <pc:sldMk cId="1583435492" sldId="282"/>
        </pc:sldMkLst>
        <pc:spChg chg="mod">
          <ac:chgData name="vanja lampic" userId="acd9cca3c4433170" providerId="LiveId" clId="{DB7454DC-5B8F-441A-B1BE-C0E0F98BC8A9}" dt="2020-03-30T19:12:13.902" v="84" actId="313"/>
          <ac:spMkLst>
            <pc:docMk/>
            <pc:sldMk cId="1583435492" sldId="282"/>
            <ac:spMk id="6" creationId="{00000000-0000-0000-0000-000000000000}"/>
          </ac:spMkLst>
        </pc:spChg>
        <pc:spChg chg="del">
          <ac:chgData name="vanja lampic" userId="acd9cca3c4433170" providerId="LiveId" clId="{DB7454DC-5B8F-441A-B1BE-C0E0F98BC8A9}" dt="2020-03-30T19:10:09.727" v="2"/>
          <ac:spMkLst>
            <pc:docMk/>
            <pc:sldMk cId="1583435492" sldId="282"/>
            <ac:spMk id="11" creationId="{F4C0B10B-D2C4-4A54-AFAD-3D27DF88BB37}"/>
          </ac:spMkLst>
        </pc:spChg>
        <pc:spChg chg="mod">
          <ac:chgData name="vanja lampic" userId="acd9cca3c4433170" providerId="LiveId" clId="{DB7454DC-5B8F-441A-B1BE-C0E0F98BC8A9}" dt="2020-03-30T19:12:18.093" v="85" actId="1076"/>
          <ac:spMkLst>
            <pc:docMk/>
            <pc:sldMk cId="1583435492" sldId="282"/>
            <ac:spMk id="12" creationId="{8FEC7055-0BDF-433F-9B42-2CDC064729EB}"/>
          </ac:spMkLst>
        </pc:spChg>
        <pc:grpChg chg="del">
          <ac:chgData name="vanja lampic" userId="acd9cca3c4433170" providerId="LiveId" clId="{DB7454DC-5B8F-441A-B1BE-C0E0F98BC8A9}" dt="2020-03-30T19:10:09.727" v="2"/>
          <ac:grpSpMkLst>
            <pc:docMk/>
            <pc:sldMk cId="1583435492" sldId="282"/>
            <ac:grpSpMk id="13" creationId="{B6BADB90-C74B-40D6-86DC-503F65FCE8DC}"/>
          </ac:grpSpMkLst>
        </pc:grpChg>
        <pc:picChg chg="mod">
          <ac:chgData name="vanja lampic" userId="acd9cca3c4433170" providerId="LiveId" clId="{DB7454DC-5B8F-441A-B1BE-C0E0F98BC8A9}" dt="2020-03-30T19:10:58.860" v="8" actId="1076"/>
          <ac:picMkLst>
            <pc:docMk/>
            <pc:sldMk cId="1583435492" sldId="282"/>
            <ac:picMk id="4" creationId="{00000000-0000-0000-0000-000000000000}"/>
          </ac:picMkLst>
        </pc:picChg>
      </pc:sldChg>
      <pc:sldChg chg="addSp delSp modSp add ord delAnim modAnim">
        <pc:chgData name="vanja lampic" userId="acd9cca3c4433170" providerId="LiveId" clId="{DB7454DC-5B8F-441A-B1BE-C0E0F98BC8A9}" dt="2020-03-30T19:30:59.491" v="127"/>
        <pc:sldMkLst>
          <pc:docMk/>
          <pc:sldMk cId="3504265579" sldId="283"/>
        </pc:sldMkLst>
        <pc:picChg chg="del">
          <ac:chgData name="vanja lampic" userId="acd9cca3c4433170" providerId="LiveId" clId="{DB7454DC-5B8F-441A-B1BE-C0E0F98BC8A9}" dt="2020-03-30T19:28:33.324" v="113" actId="478"/>
          <ac:picMkLst>
            <pc:docMk/>
            <pc:sldMk cId="3504265579" sldId="283"/>
            <ac:picMk id="6" creationId="{00000000-0000-0000-0000-000000000000}"/>
          </ac:picMkLst>
        </pc:picChg>
        <pc:picChg chg="del mod">
          <ac:chgData name="vanja lampic" userId="acd9cca3c4433170" providerId="LiveId" clId="{DB7454DC-5B8F-441A-B1BE-C0E0F98BC8A9}" dt="2020-03-30T19:29:50.278" v="121" actId="478"/>
          <ac:picMkLst>
            <pc:docMk/>
            <pc:sldMk cId="3504265579" sldId="283"/>
            <ac:picMk id="7" creationId="{00000000-0000-0000-0000-000000000000}"/>
          </ac:picMkLst>
        </pc:picChg>
        <pc:picChg chg="del">
          <ac:chgData name="vanja lampic" userId="acd9cca3c4433170" providerId="LiveId" clId="{DB7454DC-5B8F-441A-B1BE-C0E0F98BC8A9}" dt="2020-03-30T19:28:50.541" v="115" actId="478"/>
          <ac:picMkLst>
            <pc:docMk/>
            <pc:sldMk cId="3504265579" sldId="283"/>
            <ac:picMk id="8" creationId="{00000000-0000-0000-0000-000000000000}"/>
          </ac:picMkLst>
        </pc:picChg>
        <pc:picChg chg="add mod">
          <ac:chgData name="vanja lampic" userId="acd9cca3c4433170" providerId="LiveId" clId="{DB7454DC-5B8F-441A-B1BE-C0E0F98BC8A9}" dt="2020-03-30T19:30:37.320" v="126" actId="1076"/>
          <ac:picMkLst>
            <pc:docMk/>
            <pc:sldMk cId="3504265579" sldId="283"/>
            <ac:picMk id="9" creationId="{E7169611-BFBD-422B-A074-B0D5A00339E7}"/>
          </ac:picMkLst>
        </pc:picChg>
      </pc:sldChg>
      <pc:sldChg chg="addSp delSp modSp add modAnim">
        <pc:chgData name="vanja lampic" userId="acd9cca3c4433170" providerId="LiveId" clId="{DB7454DC-5B8F-441A-B1BE-C0E0F98BC8A9}" dt="2020-03-30T20:51:09.831" v="906"/>
        <pc:sldMkLst>
          <pc:docMk/>
          <pc:sldMk cId="790182271" sldId="284"/>
        </pc:sldMkLst>
        <pc:spChg chg="mod">
          <ac:chgData name="vanja lampic" userId="acd9cca3c4433170" providerId="LiveId" clId="{DB7454DC-5B8F-441A-B1BE-C0E0F98BC8A9}" dt="2020-03-30T20:37:17.813" v="800" actId="20577"/>
          <ac:spMkLst>
            <pc:docMk/>
            <pc:sldMk cId="790182271" sldId="284"/>
            <ac:spMk id="2" creationId="{E5C0F4D0-0BFA-4CD4-9358-035C4CAA07D9}"/>
          </ac:spMkLst>
        </pc:spChg>
        <pc:spChg chg="del">
          <ac:chgData name="vanja lampic" userId="acd9cca3c4433170" providerId="LiveId" clId="{DB7454DC-5B8F-441A-B1BE-C0E0F98BC8A9}" dt="2020-03-30T20:36:38.999" v="787" actId="478"/>
          <ac:spMkLst>
            <pc:docMk/>
            <pc:sldMk cId="790182271" sldId="284"/>
            <ac:spMk id="3" creationId="{D7222425-8D14-4F82-A0A1-6F17209C54BB}"/>
          </ac:spMkLst>
        </pc:spChg>
        <pc:spChg chg="del mod">
          <ac:chgData name="vanja lampic" userId="acd9cca3c4433170" providerId="LiveId" clId="{DB7454DC-5B8F-441A-B1BE-C0E0F98BC8A9}" dt="2020-03-30T20:38:43.075" v="810" actId="478"/>
          <ac:spMkLst>
            <pc:docMk/>
            <pc:sldMk cId="790182271" sldId="284"/>
            <ac:spMk id="4" creationId="{F30B69EC-9937-4CD7-AA84-F1A011361AC2}"/>
          </ac:spMkLst>
        </pc:spChg>
        <pc:picChg chg="add del mod">
          <ac:chgData name="vanja lampic" userId="acd9cca3c4433170" providerId="LiveId" clId="{DB7454DC-5B8F-441A-B1BE-C0E0F98BC8A9}" dt="2020-03-30T20:38:30.965" v="804" actId="478"/>
          <ac:picMkLst>
            <pc:docMk/>
            <pc:sldMk cId="790182271" sldId="284"/>
            <ac:picMk id="5" creationId="{0EB3AC4C-2A9E-4300-AC7A-A0F7BB94CE27}"/>
          </ac:picMkLst>
        </pc:picChg>
        <pc:picChg chg="add mod">
          <ac:chgData name="vanja lampic" userId="acd9cca3c4433170" providerId="LiveId" clId="{DB7454DC-5B8F-441A-B1BE-C0E0F98BC8A9}" dt="2020-03-30T20:38:45.588" v="811" actId="1076"/>
          <ac:picMkLst>
            <pc:docMk/>
            <pc:sldMk cId="790182271" sldId="284"/>
            <ac:picMk id="6" creationId="{DCA17A0A-80B3-406C-9A35-675230CC0D7F}"/>
          </ac:picMkLst>
        </pc:picChg>
        <pc:picChg chg="add mod">
          <ac:chgData name="vanja lampic" userId="acd9cca3c4433170" providerId="LiveId" clId="{DB7454DC-5B8F-441A-B1BE-C0E0F98BC8A9}" dt="2020-03-30T20:49:54.365" v="905" actId="1076"/>
          <ac:picMkLst>
            <pc:docMk/>
            <pc:sldMk cId="790182271" sldId="284"/>
            <ac:picMk id="7" creationId="{DA24BD64-CAA1-406A-8D88-269D8513FAF6}"/>
          </ac:picMkLst>
        </pc:picChg>
      </pc:sldChg>
      <pc:sldChg chg="addSp modSp add del">
        <pc:chgData name="vanja lampic" userId="acd9cca3c4433170" providerId="LiveId" clId="{DB7454DC-5B8F-441A-B1BE-C0E0F98BC8A9}" dt="2020-03-30T20:43:55.423" v="892" actId="47"/>
        <pc:sldMkLst>
          <pc:docMk/>
          <pc:sldMk cId="4284811535" sldId="285"/>
        </pc:sldMkLst>
        <pc:picChg chg="add mod">
          <ac:chgData name="vanja lampic" userId="acd9cca3c4433170" providerId="LiveId" clId="{DB7454DC-5B8F-441A-B1BE-C0E0F98BC8A9}" dt="2020-03-30T20:43:53.076" v="891" actId="1076"/>
          <ac:picMkLst>
            <pc:docMk/>
            <pc:sldMk cId="4284811535" sldId="285"/>
            <ac:picMk id="3" creationId="{1A0E77FA-EE41-45B6-AB2B-9B62BFB5E33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BA158-2233-4701-828B-A4A072AEDDEB}" type="datetimeFigureOut">
              <a:rPr lang="sl-SI" smtClean="0"/>
              <a:t>30. 03. 2020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A2C1-C4E6-44AE-8731-D2462AA2052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80509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BA158-2233-4701-828B-A4A072AEDDEB}" type="datetimeFigureOut">
              <a:rPr lang="sl-SI" smtClean="0"/>
              <a:t>30. 03. 2020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A2C1-C4E6-44AE-8731-D2462AA2052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65957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BA158-2233-4701-828B-A4A072AEDDEB}" type="datetimeFigureOut">
              <a:rPr lang="sl-SI" smtClean="0"/>
              <a:t>30. 03. 2020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A2C1-C4E6-44AE-8731-D2462AA2052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23451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BA158-2233-4701-828B-A4A072AEDDEB}" type="datetimeFigureOut">
              <a:rPr lang="sl-SI" smtClean="0"/>
              <a:t>30. 03. 2020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A2C1-C4E6-44AE-8731-D2462AA2052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9635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BA158-2233-4701-828B-A4A072AEDDEB}" type="datetimeFigureOut">
              <a:rPr lang="sl-SI" smtClean="0"/>
              <a:t>30. 03. 2020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A2C1-C4E6-44AE-8731-D2462AA2052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52568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BA158-2233-4701-828B-A4A072AEDDEB}" type="datetimeFigureOut">
              <a:rPr lang="sl-SI" smtClean="0"/>
              <a:t>30. 03. 2020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A2C1-C4E6-44AE-8731-D2462AA2052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81648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BA158-2233-4701-828B-A4A072AEDDEB}" type="datetimeFigureOut">
              <a:rPr lang="sl-SI" smtClean="0"/>
              <a:t>30. 03. 2020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A2C1-C4E6-44AE-8731-D2462AA2052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08596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BA158-2233-4701-828B-A4A072AEDDEB}" type="datetimeFigureOut">
              <a:rPr lang="sl-SI" smtClean="0"/>
              <a:t>30. 03. 2020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A2C1-C4E6-44AE-8731-D2462AA2052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46718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BA158-2233-4701-828B-A4A072AEDDEB}" type="datetimeFigureOut">
              <a:rPr lang="sl-SI" smtClean="0"/>
              <a:t>30. 03. 2020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A2C1-C4E6-44AE-8731-D2462AA2052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57519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BA158-2233-4701-828B-A4A072AEDDEB}" type="datetimeFigureOut">
              <a:rPr lang="sl-SI" smtClean="0"/>
              <a:t>30. 03. 2020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A2C1-C4E6-44AE-8731-D2462AA2052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51811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BA158-2233-4701-828B-A4A072AEDDEB}" type="datetimeFigureOut">
              <a:rPr lang="sl-SI" smtClean="0"/>
              <a:t>30. 03. 2020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A2C1-C4E6-44AE-8731-D2462AA2052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1535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BA158-2233-4701-828B-A4A072AEDDEB}" type="datetimeFigureOut">
              <a:rPr lang="sl-SI" smtClean="0"/>
              <a:t>30. 03. 2020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0A2C1-C4E6-44AE-8731-D2462AA2052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0065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85460" y="759805"/>
            <a:ext cx="772989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500" cap="all" dirty="0" err="1">
                <a:solidFill>
                  <a:srgbClr val="FFFFFF"/>
                </a:solidFill>
              </a:rPr>
              <a:t>Dober</a:t>
            </a:r>
            <a:r>
              <a:rPr lang="en-US" sz="3500" cap="all" dirty="0">
                <a:solidFill>
                  <a:srgbClr val="FFFFFF"/>
                </a:solidFill>
              </a:rPr>
              <a:t> dan, </a:t>
            </a:r>
            <a:r>
              <a:rPr lang="en-US" sz="3500" cap="all" dirty="0" err="1">
                <a:solidFill>
                  <a:srgbClr val="FFFFFF"/>
                </a:solidFill>
              </a:rPr>
              <a:t>navihančki</a:t>
            </a:r>
            <a:r>
              <a:rPr lang="en-US" sz="3500" cap="all" dirty="0">
                <a:solidFill>
                  <a:srgbClr val="FFFFFF"/>
                </a:solidFill>
              </a:rPr>
              <a:t>!</a:t>
            </a:r>
          </a:p>
        </p:txBody>
      </p:sp>
      <p:sp>
        <p:nvSpPr>
          <p:cNvPr id="6" name="Naslov 1"/>
          <p:cNvSpPr txBox="1">
            <a:spLocks/>
          </p:cNvSpPr>
          <p:nvPr/>
        </p:nvSpPr>
        <p:spPr>
          <a:xfrm>
            <a:off x="583474" y="1088952"/>
            <a:ext cx="3986358" cy="5212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Aft>
                <a:spcPts val="600"/>
              </a:spcAft>
            </a:pPr>
            <a:r>
              <a:rPr lang="en-US" sz="2100" cap="all" dirty="0">
                <a:latin typeface="+mn-lt"/>
                <a:ea typeface="+mn-ea"/>
                <a:cs typeface="+mn-cs"/>
              </a:rPr>
              <a:t>SPET SMO SKUPAJ!</a:t>
            </a:r>
            <a:endParaRPr lang="sl-SI" sz="2100" cap="all" dirty="0">
              <a:latin typeface="+mn-lt"/>
              <a:ea typeface="+mn-ea"/>
              <a:cs typeface="+mn-cs"/>
            </a:endParaRPr>
          </a:p>
          <a:p>
            <a:pPr algn="l">
              <a:lnSpc>
                <a:spcPct val="150000"/>
              </a:lnSpc>
              <a:spcAft>
                <a:spcPts val="600"/>
              </a:spcAft>
            </a:pPr>
            <a:endParaRPr lang="sl-SI" sz="2100" cap="all" dirty="0">
              <a:latin typeface="+mn-lt"/>
              <a:ea typeface="+mn-ea"/>
              <a:cs typeface="+mn-cs"/>
            </a:endParaRPr>
          </a:p>
          <a:p>
            <a:pPr algn="l">
              <a:lnSpc>
                <a:spcPct val="150000"/>
              </a:lnSpc>
              <a:spcAft>
                <a:spcPts val="600"/>
              </a:spcAft>
            </a:pPr>
            <a:r>
              <a:rPr lang="sl-SI" sz="2100" cap="all" dirty="0">
                <a:latin typeface="+mn-lt"/>
                <a:ea typeface="+mn-ea"/>
                <a:cs typeface="+mn-cs"/>
              </a:rPr>
              <a:t>ŽE TRETJI TEDEN BOMO PREPEVALI NA DALJAVO IN ŠE VEDNO UPAJMO, DA SE kmalu Srečamo V ŠOLSKIH KLOPEH.</a:t>
            </a:r>
            <a:endParaRPr lang="en-US" sz="2100" cap="all" dirty="0">
              <a:latin typeface="+mn-lt"/>
              <a:ea typeface="+mn-ea"/>
              <a:cs typeface="+mn-cs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" r="5" b="815"/>
          <a:stretch/>
        </p:blipFill>
        <p:spPr>
          <a:xfrm>
            <a:off x="4650405" y="619188"/>
            <a:ext cx="3601803" cy="3563372"/>
          </a:xfrm>
          <a:prstGeom prst="rect">
            <a:avLst/>
          </a:prstGeom>
        </p:spPr>
      </p:pic>
      <p:sp>
        <p:nvSpPr>
          <p:cNvPr id="12" name="Pravokotnik 11">
            <a:extLst>
              <a:ext uri="{FF2B5EF4-FFF2-40B4-BE49-F238E27FC236}">
                <a16:creationId xmlns:a16="http://schemas.microsoft.com/office/drawing/2014/main" id="{8FEC7055-0BDF-433F-9B42-2CDC064729EB}"/>
              </a:ext>
            </a:extLst>
          </p:cNvPr>
          <p:cNvSpPr/>
          <p:nvPr/>
        </p:nvSpPr>
        <p:spPr>
          <a:xfrm>
            <a:off x="2839361" y="4655531"/>
            <a:ext cx="3992459" cy="11700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700" dirty="0"/>
              <a:t>ČIMPREJ ZAPOJMO ENO ALI DVE </a:t>
            </a:r>
            <a:r>
              <a:rPr lang="sl-SI" sz="2700" dirty="0">
                <a:sym typeface="Wingdings" panose="05000000000000000000" pitchFamily="2" charset="2"/>
              </a:rPr>
              <a:t></a:t>
            </a:r>
            <a:endParaRPr lang="sl-SI" sz="2700" dirty="0"/>
          </a:p>
        </p:txBody>
      </p:sp>
    </p:spTree>
    <p:extLst>
      <p:ext uri="{BB962C8B-B14F-4D97-AF65-F5344CB8AC3E}">
        <p14:creationId xmlns:p14="http://schemas.microsoft.com/office/powerpoint/2010/main" val="158343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5C0F4D0-0BFA-4CD4-9358-035C4CAA0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2191643"/>
          </a:xfrm>
        </p:spPr>
        <p:txBody>
          <a:bodyPr>
            <a:normAutofit/>
          </a:bodyPr>
          <a:lstStyle/>
          <a:p>
            <a:pPr algn="ctr"/>
            <a:r>
              <a:rPr lang="sl-SI" dirty="0"/>
              <a:t>DO VEČERA SE PESMICO NAUČI IN JO ZAPOJ: SEBI, BRATCU, SESTRICI ALI PA MAMICI IN OČETU.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DCA17A0A-80B3-406C-9A35-675230CC0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547" y="2770372"/>
            <a:ext cx="4348948" cy="3722502"/>
          </a:xfrm>
          <a:prstGeom prst="rect">
            <a:avLst/>
          </a:prstGeom>
        </p:spPr>
      </p:pic>
      <p:pic>
        <p:nvPicPr>
          <p:cNvPr id="7" name="y2mate.com - Johannes Brahms - Wiegenlied Op. 49 No. 4 (Lullaby)_EBIKYRXGz2k">
            <a:hlinkClick r:id="" action="ppaction://media"/>
            <a:extLst>
              <a:ext uri="{FF2B5EF4-FFF2-40B4-BE49-F238E27FC236}">
                <a16:creationId xmlns:a16="http://schemas.microsoft.com/office/drawing/2014/main" id="{DA24BD64-CAA1-406A-8D88-269D8513FA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4968" y="1214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8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9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slov 2"/>
          <p:cNvSpPr txBox="1">
            <a:spLocks/>
          </p:cNvSpPr>
          <p:nvPr/>
        </p:nvSpPr>
        <p:spPr>
          <a:xfrm>
            <a:off x="1328493" y="188640"/>
            <a:ext cx="6400800" cy="6354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rgbClr val="FF0000"/>
                </a:solidFill>
              </a:rPr>
              <a:t>PESMICA</a:t>
            </a:r>
          </a:p>
        </p:txBody>
      </p:sp>
      <p:sp>
        <p:nvSpPr>
          <p:cNvPr id="5" name="Ograda vsebine 4"/>
          <p:cNvSpPr>
            <a:spLocks noGrp="1"/>
          </p:cNvSpPr>
          <p:nvPr>
            <p:ph sz="half" idx="2"/>
          </p:nvPr>
        </p:nvSpPr>
        <p:spPr>
          <a:xfrm>
            <a:off x="461473" y="828750"/>
            <a:ext cx="4038600" cy="5302027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Če kdaj se ti zgodi,</a:t>
            </a:r>
          </a:p>
          <a:p>
            <a:pPr marL="0" indent="0">
              <a:buNone/>
            </a:pPr>
            <a:r>
              <a:rPr lang="sl-SI" dirty="0"/>
              <a:t>da dolgčas te lovi,</a:t>
            </a:r>
          </a:p>
          <a:p>
            <a:pPr marL="0" indent="0">
              <a:buNone/>
            </a:pPr>
            <a:r>
              <a:rPr lang="sl-SI" dirty="0"/>
              <a:t>ne skrbi nič in si zapoj</a:t>
            </a:r>
          </a:p>
          <a:p>
            <a:pPr marL="0" indent="0">
              <a:buNone/>
            </a:pPr>
            <a:r>
              <a:rPr lang="sl-SI" dirty="0" err="1"/>
              <a:t>tralalalalalali</a:t>
            </a:r>
            <a:r>
              <a:rPr lang="sl-SI" dirty="0"/>
              <a:t>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Če kdaj se ti zgodi,</a:t>
            </a:r>
          </a:p>
          <a:p>
            <a:pPr marL="0" indent="0">
              <a:buNone/>
            </a:pPr>
            <a:r>
              <a:rPr lang="sl-SI" dirty="0"/>
              <a:t>da žalost te pesti,</a:t>
            </a:r>
          </a:p>
          <a:p>
            <a:pPr marL="0" indent="0">
              <a:buNone/>
            </a:pPr>
            <a:r>
              <a:rPr lang="sl-SI" dirty="0"/>
              <a:t>ne skrbi nič in si zapoj</a:t>
            </a:r>
          </a:p>
          <a:p>
            <a:pPr marL="0" indent="0">
              <a:buNone/>
            </a:pPr>
            <a:r>
              <a:rPr lang="sl-SI" dirty="0" err="1"/>
              <a:t>tralalalalalali</a:t>
            </a:r>
            <a:r>
              <a:rPr lang="sl-SI" dirty="0"/>
              <a:t>.</a:t>
            </a: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10" name="Ograda vsebine 4"/>
          <p:cNvSpPr txBox="1">
            <a:spLocks/>
          </p:cNvSpPr>
          <p:nvPr/>
        </p:nvSpPr>
        <p:spPr>
          <a:xfrm>
            <a:off x="5696155" y="828750"/>
            <a:ext cx="3447845" cy="5302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sl-SI" dirty="0"/>
              <a:t>Če kdaj se ti zgodi,</a:t>
            </a:r>
          </a:p>
          <a:p>
            <a:pPr marL="0" indent="0">
              <a:buFont typeface="Arial" pitchFamily="34" charset="0"/>
              <a:buNone/>
            </a:pPr>
            <a:r>
              <a:rPr lang="sl-SI" dirty="0"/>
              <a:t>da sam si v temi,</a:t>
            </a:r>
          </a:p>
          <a:p>
            <a:pPr marL="0" indent="0">
              <a:buFont typeface="Arial" pitchFamily="34" charset="0"/>
              <a:buNone/>
            </a:pPr>
            <a:r>
              <a:rPr lang="sl-SI" dirty="0"/>
              <a:t>ne skrbi nič in si zapoj</a:t>
            </a:r>
          </a:p>
          <a:p>
            <a:pPr marL="0" indent="0">
              <a:buFont typeface="Arial" pitchFamily="34" charset="0"/>
              <a:buNone/>
            </a:pPr>
            <a:r>
              <a:rPr lang="sl-SI" dirty="0" err="1"/>
              <a:t>tralalalalalali</a:t>
            </a:r>
            <a:r>
              <a:rPr lang="sl-SI" dirty="0"/>
              <a:t>.</a:t>
            </a:r>
          </a:p>
          <a:p>
            <a:pPr marL="0" indent="0">
              <a:buFont typeface="Arial" pitchFamily="34" charset="0"/>
              <a:buNone/>
            </a:pPr>
            <a:endParaRPr lang="sl-SI" dirty="0"/>
          </a:p>
          <a:p>
            <a:pPr marL="0" indent="0">
              <a:buFont typeface="Arial" pitchFamily="34" charset="0"/>
              <a:buNone/>
            </a:pPr>
            <a:r>
              <a:rPr lang="sl-SI" dirty="0"/>
              <a:t>In, ko si s pesmico,</a:t>
            </a:r>
          </a:p>
          <a:p>
            <a:pPr marL="0" indent="0">
              <a:buFont typeface="Arial" pitchFamily="34" charset="0"/>
              <a:buNone/>
            </a:pPr>
            <a:r>
              <a:rPr lang="sl-SI" dirty="0"/>
              <a:t>preženeš vse skrbi,</a:t>
            </a:r>
          </a:p>
          <a:p>
            <a:pPr marL="0" indent="0">
              <a:buFont typeface="Arial" pitchFamily="34" charset="0"/>
              <a:buNone/>
            </a:pPr>
            <a:r>
              <a:rPr lang="sl-SI" dirty="0"/>
              <a:t>čestitaj si in si zapoj</a:t>
            </a:r>
          </a:p>
          <a:p>
            <a:pPr marL="0" indent="0">
              <a:buFont typeface="Arial" pitchFamily="34" charset="0"/>
              <a:buNone/>
            </a:pPr>
            <a:r>
              <a:rPr lang="sl-SI" dirty="0" err="1"/>
              <a:t>tralalalalalali</a:t>
            </a:r>
            <a:r>
              <a:rPr lang="sl-SI" dirty="0"/>
              <a:t>.</a:t>
            </a:r>
          </a:p>
          <a:p>
            <a:pPr marL="0" indent="0">
              <a:buFont typeface="Arial" pitchFamily="34" charset="0"/>
              <a:buNone/>
            </a:pPr>
            <a:endParaRPr lang="sl-SI" dirty="0"/>
          </a:p>
        </p:txBody>
      </p:sp>
      <p:pic>
        <p:nvPicPr>
          <p:cNvPr id="12" name="Pesmi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7846" y="5023005"/>
            <a:ext cx="2009282" cy="164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7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251520" y="1340768"/>
            <a:ext cx="4038600" cy="63367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/>
              <a:t>Kdor vesele pesmi poje</a:t>
            </a:r>
            <a:br>
              <a:rPr lang="sl-SI" dirty="0"/>
            </a:br>
            <a:r>
              <a:rPr lang="sl-SI" dirty="0"/>
              <a:t>gre po svetu lahkih nog,</a:t>
            </a:r>
            <a:br>
              <a:rPr lang="sl-SI" dirty="0"/>
            </a:br>
            <a:r>
              <a:rPr lang="sl-SI" dirty="0"/>
              <a:t>če mu kdo nastavi zanko,</a:t>
            </a:r>
            <a:br>
              <a:rPr lang="sl-SI" dirty="0"/>
            </a:br>
            <a:r>
              <a:rPr lang="sl-SI" dirty="0"/>
              <a:t>ga užene v kozji rog.</a:t>
            </a:r>
            <a:br>
              <a:rPr lang="sl-SI" dirty="0"/>
            </a:br>
            <a:br>
              <a:rPr lang="sl-SI" dirty="0"/>
            </a:br>
            <a:r>
              <a:rPr lang="sl-SI" dirty="0"/>
              <a:t>Jaz pa pojdem in zasejem</a:t>
            </a:r>
            <a:br>
              <a:rPr lang="sl-SI" dirty="0"/>
            </a:br>
            <a:r>
              <a:rPr lang="sl-SI" dirty="0"/>
              <a:t>dobro voljo pri ljudeh.</a:t>
            </a:r>
            <a:br>
              <a:rPr lang="sl-SI" dirty="0"/>
            </a:br>
            <a:r>
              <a:rPr lang="sl-SI" dirty="0"/>
              <a:t>V eni roki nosim sonce,</a:t>
            </a:r>
            <a:br>
              <a:rPr lang="sl-SI" dirty="0"/>
            </a:br>
            <a:r>
              <a:rPr lang="sl-SI" dirty="0"/>
              <a:t>v drugi roki zlati smeh.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860032" y="2332037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/>
              <a:t>Bistri potok, hitri veter,</a:t>
            </a:r>
            <a:br>
              <a:rPr lang="sl-SI" dirty="0"/>
            </a:br>
            <a:r>
              <a:rPr lang="sl-SI" dirty="0"/>
              <a:t>bele zvezde vrh gora,</a:t>
            </a:r>
            <a:br>
              <a:rPr lang="sl-SI" dirty="0"/>
            </a:br>
            <a:r>
              <a:rPr lang="sl-SI" dirty="0"/>
              <a:t>gredo z mano tja do konca</a:t>
            </a:r>
            <a:br>
              <a:rPr lang="sl-SI" dirty="0"/>
            </a:br>
            <a:r>
              <a:rPr lang="sl-SI" dirty="0"/>
              <a:t>tega širnega sveta.</a:t>
            </a:r>
            <a:br>
              <a:rPr lang="sl-SI" dirty="0"/>
            </a:br>
            <a:br>
              <a:rPr lang="sl-SI" dirty="0"/>
            </a:br>
            <a:r>
              <a:rPr lang="sl-SI" dirty="0"/>
              <a:t>Jaz pa pojdem in zasejem</a:t>
            </a:r>
            <a:br>
              <a:rPr lang="sl-SI" dirty="0"/>
            </a:br>
            <a:r>
              <a:rPr lang="sl-SI" dirty="0"/>
              <a:t>dobro voljo pri ljudeh.</a:t>
            </a:r>
            <a:br>
              <a:rPr lang="sl-SI" dirty="0"/>
            </a:br>
            <a:r>
              <a:rPr lang="sl-SI" dirty="0"/>
              <a:t>V eni roki nosim sonce,</a:t>
            </a:r>
            <a:br>
              <a:rPr lang="sl-SI" dirty="0"/>
            </a:br>
            <a:r>
              <a:rPr lang="sl-SI" dirty="0"/>
              <a:t>v drugi roki zlati smeh. </a:t>
            </a:r>
          </a:p>
          <a:p>
            <a:endParaRPr lang="sl-SI" dirty="0"/>
          </a:p>
        </p:txBody>
      </p:sp>
      <p:sp>
        <p:nvSpPr>
          <p:cNvPr id="5" name="Podnaslov 2"/>
          <p:cNvSpPr txBox="1">
            <a:spLocks/>
          </p:cNvSpPr>
          <p:nvPr/>
        </p:nvSpPr>
        <p:spPr>
          <a:xfrm>
            <a:off x="1008533" y="103312"/>
            <a:ext cx="6400800" cy="83894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rgbClr val="FF0000"/>
                </a:solidFill>
              </a:rPr>
              <a:t>KEKČEVA PESEM</a:t>
            </a:r>
          </a:p>
        </p:txBody>
      </p:sp>
      <p:pic>
        <p:nvPicPr>
          <p:cNvPr id="9" name="Kekčeva pesem.mp3">
            <a:hlinkClick r:id="" action="ppaction://media"/>
            <a:extLst>
              <a:ext uri="{FF2B5EF4-FFF2-40B4-BE49-F238E27FC236}">
                <a16:creationId xmlns:a16="http://schemas.microsoft.com/office/drawing/2014/main" id="{E7169611-BFBD-422B-A074-B0D5A00339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8782" y="227111"/>
            <a:ext cx="1685005" cy="198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6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464" y="5427406"/>
            <a:ext cx="2717843" cy="143059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53353" y="5427406"/>
            <a:ext cx="2717843" cy="143059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893" y="5427406"/>
            <a:ext cx="2629843" cy="143059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0"/>
          <a:stretch/>
        </p:blipFill>
        <p:spPr>
          <a:xfrm>
            <a:off x="19665" y="5427406"/>
            <a:ext cx="1943571" cy="1430594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611" y="-1"/>
            <a:ext cx="6057217" cy="5928853"/>
          </a:xfrm>
          <a:prstGeom prst="rect">
            <a:avLst/>
          </a:prstGeom>
        </p:spPr>
      </p:pic>
      <p:pic>
        <p:nvPicPr>
          <p:cNvPr id="10" name="23. Polanec - Dobro jutro sonce">
            <a:hlinkClick r:id="" action="ppaction://media"/>
            <a:extLst>
              <a:ext uri="{FF2B5EF4-FFF2-40B4-BE49-F238E27FC236}">
                <a16:creationId xmlns:a16="http://schemas.microsoft.com/office/drawing/2014/main" id="{3B962DD7-FCB6-461A-800B-1D0491A56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7329" y="249669"/>
            <a:ext cx="2926671" cy="271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2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470637" y="1286876"/>
            <a:ext cx="4906297" cy="116020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chemeClr val="accent2">
                    <a:lumMod val="75000"/>
                  </a:schemeClr>
                </a:solidFill>
              </a:rPr>
              <a:t>Pesmica za DOBRO JUTRO</a:t>
            </a:r>
          </a:p>
        </p:txBody>
      </p:sp>
      <p:pic>
        <p:nvPicPr>
          <p:cNvPr id="1026" name="Picture 2" descr="Rezultat iskanja slik za SU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36"/>
          <a:stretch/>
        </p:blipFill>
        <p:spPr bwMode="auto">
          <a:xfrm>
            <a:off x="5476435" y="617794"/>
            <a:ext cx="3361157" cy="234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743102" y="3931857"/>
            <a:ext cx="4906297" cy="1160206"/>
          </a:xfrm>
          <a:prstGeom prst="rect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Pesmica za LAHKO NOČ</a:t>
            </a:r>
          </a:p>
        </p:txBody>
      </p:sp>
      <p:pic>
        <p:nvPicPr>
          <p:cNvPr id="1028" name="Picture 4" descr="Rezultat iskanja slik za MOON CARTO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50"/>
          <a:stretch/>
        </p:blipFill>
        <p:spPr bwMode="auto">
          <a:xfrm flipH="1">
            <a:off x="5770881" y="3873255"/>
            <a:ext cx="2772266" cy="236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slov 1">
            <a:extLst>
              <a:ext uri="{FF2B5EF4-FFF2-40B4-BE49-F238E27FC236}">
                <a16:creationId xmlns:a16="http://schemas.microsoft.com/office/drawing/2014/main" id="{25AACBE8-EB3E-4CA4-950D-0F6BDD020A33}"/>
              </a:ext>
            </a:extLst>
          </p:cNvPr>
          <p:cNvSpPr txBox="1">
            <a:spLocks/>
          </p:cNvSpPr>
          <p:nvPr/>
        </p:nvSpPr>
        <p:spPr>
          <a:xfrm>
            <a:off x="823171" y="307332"/>
            <a:ext cx="5107112" cy="660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Aft>
                <a:spcPts val="600"/>
              </a:spcAft>
            </a:pPr>
            <a:r>
              <a:rPr lang="sl-SI" sz="2100" cap="all" dirty="0">
                <a:latin typeface="+mn-lt"/>
                <a:ea typeface="+mn-ea"/>
                <a:cs typeface="+mn-cs"/>
              </a:rPr>
              <a:t>ZAPELI SMO PESMICO ZA DOBRO JUTRO.</a:t>
            </a:r>
            <a:endParaRPr lang="en-US" sz="2100" cap="all" dirty="0">
              <a:latin typeface="+mn-lt"/>
              <a:ea typeface="+mn-ea"/>
              <a:cs typeface="+mn-cs"/>
            </a:endParaRP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75168BFC-7BA0-45FD-9C24-7C06D266DA9C}"/>
              </a:ext>
            </a:extLst>
          </p:cNvPr>
          <p:cNvSpPr txBox="1">
            <a:spLocks/>
          </p:cNvSpPr>
          <p:nvPr/>
        </p:nvSpPr>
        <p:spPr>
          <a:xfrm>
            <a:off x="743102" y="3114154"/>
            <a:ext cx="5107112" cy="979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Aft>
                <a:spcPts val="600"/>
              </a:spcAft>
            </a:pPr>
            <a:r>
              <a:rPr lang="sl-SI" sz="2100" cap="all" dirty="0">
                <a:latin typeface="+mn-lt"/>
                <a:ea typeface="+mn-ea"/>
                <a:cs typeface="+mn-cs"/>
              </a:rPr>
              <a:t>KAJ PA PESMICA ZA LAHKO NOČ?</a:t>
            </a:r>
            <a:endParaRPr lang="en-US" sz="2100" cap="all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19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771454" y="2797927"/>
            <a:ext cx="4110038" cy="17198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2400" b="1" dirty="0">
                <a:solidFill>
                  <a:srgbClr val="0070C0"/>
                </a:solidFill>
              </a:rPr>
              <a:t>AJTUTAJ, MIRNA NOČ JE ZDAJ.</a:t>
            </a:r>
          </a:p>
          <a:p>
            <a:pPr marL="0" indent="0">
              <a:buNone/>
            </a:pPr>
            <a:r>
              <a:rPr lang="sl-SI" sz="2400" b="1" dirty="0">
                <a:solidFill>
                  <a:srgbClr val="0070C0"/>
                </a:solidFill>
              </a:rPr>
              <a:t>MUC JE TOPLO MLEKO SNEDEL</a:t>
            </a:r>
          </a:p>
          <a:p>
            <a:pPr marL="0" indent="0">
              <a:buNone/>
            </a:pPr>
            <a:r>
              <a:rPr lang="sl-SI" sz="2400" b="1" dirty="0">
                <a:solidFill>
                  <a:srgbClr val="0070C0"/>
                </a:solidFill>
              </a:rPr>
              <a:t>IN SE TIHO K PEČI ULEGEL.</a:t>
            </a:r>
          </a:p>
          <a:p>
            <a:pPr marL="0" indent="0">
              <a:buNone/>
            </a:pPr>
            <a:r>
              <a:rPr lang="sl-SI" sz="2400" b="1" dirty="0">
                <a:solidFill>
                  <a:srgbClr val="0070C0"/>
                </a:solidFill>
              </a:rPr>
              <a:t>AJTUTAJ, MIRNA NOČ JE ZDAJ.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3278380" y="4784543"/>
            <a:ext cx="4857115" cy="19391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2400" b="1" dirty="0">
                <a:solidFill>
                  <a:srgbClr val="0070C0"/>
                </a:solidFill>
              </a:rPr>
              <a:t>AJTUTAJ, MIRNA NOČ JE ZDAJ.</a:t>
            </a:r>
          </a:p>
          <a:p>
            <a:pPr marL="0" indent="0">
              <a:buNone/>
            </a:pPr>
            <a:r>
              <a:rPr lang="sl-SI" sz="2400" b="1" dirty="0">
                <a:solidFill>
                  <a:srgbClr val="0070C0"/>
                </a:solidFill>
              </a:rPr>
              <a:t>LUNA VOŠČI MIRNO SPANJE</a:t>
            </a:r>
          </a:p>
          <a:p>
            <a:pPr marL="0" indent="0">
              <a:buNone/>
            </a:pPr>
            <a:r>
              <a:rPr lang="sl-SI" sz="2400" b="1" dirty="0">
                <a:solidFill>
                  <a:srgbClr val="0070C0"/>
                </a:solidFill>
              </a:rPr>
              <a:t>IN KOT MED NAM SLADKE SANJE.</a:t>
            </a:r>
          </a:p>
          <a:p>
            <a:pPr marL="0" indent="0">
              <a:buNone/>
            </a:pPr>
            <a:r>
              <a:rPr lang="sl-SI" sz="2400" b="1" dirty="0">
                <a:solidFill>
                  <a:srgbClr val="0070C0"/>
                </a:solidFill>
              </a:rPr>
              <a:t>AJTUTAJ, MIRNA NOČ JE ZDAJ.</a:t>
            </a:r>
          </a:p>
          <a:p>
            <a:endParaRPr lang="sl-SI" sz="2400" dirty="0">
              <a:solidFill>
                <a:srgbClr val="0070C0"/>
              </a:solidFill>
            </a:endParaRPr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id="{5EF51B36-111E-4536-99B7-FF6FC62CFAAB}"/>
              </a:ext>
            </a:extLst>
          </p:cNvPr>
          <p:cNvSpPr txBox="1">
            <a:spLocks/>
          </p:cNvSpPr>
          <p:nvPr/>
        </p:nvSpPr>
        <p:spPr>
          <a:xfrm>
            <a:off x="284085" y="134326"/>
            <a:ext cx="8558074" cy="1536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Aft>
                <a:spcPts val="600"/>
              </a:spcAft>
            </a:pPr>
            <a:r>
              <a:rPr lang="sl-SI" sz="2100" cap="all" dirty="0">
                <a:latin typeface="+mn-lt"/>
                <a:ea typeface="+mn-ea"/>
                <a:cs typeface="+mn-cs"/>
              </a:rPr>
              <a:t>SPOMNIMO SE PESMIC ZA LAHKO NOČ, KI SMO JIH ZAPELI V PRETEKLEM  ŠOLSKEM  LETU. PRI PRVI USPAVANKI SMO SPOZNALI, KAJ JE TO </a:t>
            </a:r>
            <a:r>
              <a:rPr lang="sl-SI" sz="2100" b="1" cap="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KITICA</a:t>
            </a:r>
            <a:r>
              <a:rPr lang="sl-SI" sz="2100" b="1" cap="all" dirty="0">
                <a:latin typeface="+mn-lt"/>
                <a:ea typeface="+mn-ea"/>
                <a:cs typeface="+mn-cs"/>
              </a:rPr>
              <a:t> </a:t>
            </a:r>
            <a:r>
              <a:rPr lang="sl-SI" sz="2100" cap="all" dirty="0">
                <a:latin typeface="+mn-lt"/>
                <a:ea typeface="+mn-ea"/>
                <a:cs typeface="+mn-cs"/>
              </a:rPr>
              <a:t>IN KAJ JE </a:t>
            </a:r>
            <a:r>
              <a:rPr lang="sl-SI" sz="2100" b="1" cap="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REFREN</a:t>
            </a:r>
            <a:r>
              <a:rPr lang="sl-SI" sz="2100" b="1" cap="all" dirty="0">
                <a:latin typeface="+mn-lt"/>
                <a:ea typeface="+mn-ea"/>
                <a:cs typeface="+mn-cs"/>
              </a:rPr>
              <a:t>.</a:t>
            </a:r>
            <a:endParaRPr lang="sl-SI" sz="2100" cap="all" dirty="0">
              <a:latin typeface="+mn-lt"/>
              <a:ea typeface="+mn-ea"/>
              <a:cs typeface="+mn-cs"/>
            </a:endParaRPr>
          </a:p>
        </p:txBody>
      </p:sp>
      <p:pic>
        <p:nvPicPr>
          <p:cNvPr id="7" name="Ajtutaj, mirna noč je zdaj">
            <a:hlinkClick r:id="" action="ppaction://media"/>
            <a:extLst>
              <a:ext uri="{FF2B5EF4-FFF2-40B4-BE49-F238E27FC236}">
                <a16:creationId xmlns:a16="http://schemas.microsoft.com/office/drawing/2014/main" id="{E60E2CB5-06A9-4E48-872B-F4D539F384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8487" y="1423451"/>
            <a:ext cx="3601814" cy="120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0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/>
          <a:srcRect l="53245" t="22512" r="22630" b="53131"/>
          <a:stretch/>
        </p:blipFill>
        <p:spPr>
          <a:xfrm>
            <a:off x="1124077" y="1707382"/>
            <a:ext cx="5675521" cy="4297570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5182163" y="6004952"/>
            <a:ext cx="3238500" cy="6572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700" dirty="0"/>
              <a:t>POJEMAJOČA PESEM</a:t>
            </a:r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id="{EA2772F2-1F2B-4382-9842-14F99DD122D7}"/>
              </a:ext>
            </a:extLst>
          </p:cNvPr>
          <p:cNvSpPr txBox="1">
            <a:spLocks/>
          </p:cNvSpPr>
          <p:nvPr/>
        </p:nvSpPr>
        <p:spPr>
          <a:xfrm>
            <a:off x="284085" y="134326"/>
            <a:ext cx="8558074" cy="1179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Aft>
                <a:spcPts val="600"/>
              </a:spcAft>
            </a:pPr>
            <a:r>
              <a:rPr lang="sl-SI" sz="2100" cap="all" dirty="0">
                <a:latin typeface="+mn-lt"/>
                <a:ea typeface="+mn-ea"/>
                <a:cs typeface="+mn-cs"/>
              </a:rPr>
              <a:t>ALI PA DRUGA USPAVANKA, KJER SMO SPOZNALI POJEM</a:t>
            </a:r>
            <a:r>
              <a:rPr lang="sl-SI" sz="2100" cap="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sl-SI" sz="2100" b="1" cap="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POJEMAJOČA PESEM</a:t>
            </a:r>
            <a:endParaRPr lang="en-US" sz="2100" cap="all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Zajček že spi Uspavanka">
            <a:hlinkClick r:id="" action="ppaction://media"/>
            <a:extLst>
              <a:ext uri="{FF2B5EF4-FFF2-40B4-BE49-F238E27FC236}">
                <a16:creationId xmlns:a16="http://schemas.microsoft.com/office/drawing/2014/main" id="{91F1C110-C281-4F1C-8914-F52C1C1E6E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2934" y="912284"/>
            <a:ext cx="3219194" cy="79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31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5" r="1125"/>
          <a:stretch/>
        </p:blipFill>
        <p:spPr>
          <a:xfrm>
            <a:off x="608902" y="2438400"/>
            <a:ext cx="7837008" cy="4419600"/>
          </a:xfrm>
          <a:prstGeom prst="rect">
            <a:avLst/>
          </a:prstGeom>
        </p:spPr>
      </p:pic>
      <p:pic>
        <p:nvPicPr>
          <p:cNvPr id="3" name="25. V. T. Arhar - Mucek in kuže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7961" y="641889"/>
            <a:ext cx="5718890" cy="1861613"/>
          </a:xfrm>
          <a:prstGeom prst="rect">
            <a:avLst/>
          </a:prstGeom>
        </p:spPr>
      </p:pic>
      <p:sp>
        <p:nvSpPr>
          <p:cNvPr id="6" name="Naslov 1">
            <a:extLst>
              <a:ext uri="{FF2B5EF4-FFF2-40B4-BE49-F238E27FC236}">
                <a16:creationId xmlns:a16="http://schemas.microsoft.com/office/drawing/2014/main" id="{5D00EDE1-3F70-4683-B2C4-075ABFD65C6C}"/>
              </a:ext>
            </a:extLst>
          </p:cNvPr>
          <p:cNvSpPr txBox="1">
            <a:spLocks/>
          </p:cNvSpPr>
          <p:nvPr/>
        </p:nvSpPr>
        <p:spPr>
          <a:xfrm>
            <a:off x="284085" y="134327"/>
            <a:ext cx="8558074" cy="575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Aft>
                <a:spcPts val="600"/>
              </a:spcAft>
            </a:pPr>
            <a:r>
              <a:rPr lang="sl-SI" sz="2100" cap="all" dirty="0">
                <a:latin typeface="+mn-lt"/>
                <a:ea typeface="+mn-ea"/>
                <a:cs typeface="+mn-cs"/>
              </a:rPr>
              <a:t>PRISLUHNI USPAVANKI:</a:t>
            </a:r>
            <a:endParaRPr lang="en-US" sz="2100" cap="all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0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5. V. T. Arhar - Mucek in kuže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085" y="4264935"/>
            <a:ext cx="8339229" cy="2637350"/>
          </a:xfrm>
          <a:prstGeom prst="rect">
            <a:avLst/>
          </a:prstGeom>
        </p:spPr>
      </p:pic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2628900" y="1391225"/>
            <a:ext cx="3886200" cy="618100"/>
          </a:xfrm>
        </p:spPr>
        <p:txBody>
          <a:bodyPr>
            <a:normAutofit fontScale="90000"/>
          </a:bodyPr>
          <a:lstStyle/>
          <a:p>
            <a:r>
              <a:rPr lang="sl-SI" b="1" dirty="0">
                <a:solidFill>
                  <a:srgbClr val="FF0000"/>
                </a:solidFill>
              </a:rPr>
              <a:t>MUCEK IN KUŽEK </a:t>
            </a:r>
          </a:p>
        </p:txBody>
      </p:sp>
      <p:sp>
        <p:nvSpPr>
          <p:cNvPr id="5" name="Označba mesta vsebine 4"/>
          <p:cNvSpPr>
            <a:spLocks noGrp="1"/>
          </p:cNvSpPr>
          <p:nvPr>
            <p:ph sz="half" idx="1"/>
          </p:nvPr>
        </p:nvSpPr>
        <p:spPr>
          <a:xfrm>
            <a:off x="65062" y="2178000"/>
            <a:ext cx="4264107" cy="223420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sz="2400" dirty="0"/>
              <a:t>Kaj sanja naš mucek, ko spi?</a:t>
            </a:r>
          </a:p>
          <a:p>
            <a:pPr marL="0" indent="0">
              <a:buNone/>
            </a:pPr>
            <a:r>
              <a:rPr lang="sl-SI" sz="2400" dirty="0"/>
              <a:t>Kdo ve, veš ti?</a:t>
            </a:r>
          </a:p>
          <a:p>
            <a:pPr marL="0" indent="0">
              <a:buNone/>
            </a:pPr>
            <a:r>
              <a:rPr lang="sl-SI" sz="2400" dirty="0"/>
              <a:t>Ne vem, </a:t>
            </a:r>
            <a:r>
              <a:rPr lang="sl-SI" sz="2400" dirty="0">
                <a:solidFill>
                  <a:srgbClr val="0070C0"/>
                </a:solidFill>
              </a:rPr>
              <a:t>kako naj povem,</a:t>
            </a:r>
          </a:p>
          <a:p>
            <a:pPr marL="0" indent="0">
              <a:buNone/>
            </a:pPr>
            <a:r>
              <a:rPr lang="sl-SI" sz="2400" dirty="0">
                <a:solidFill>
                  <a:srgbClr val="0070C0"/>
                </a:solidFill>
              </a:rPr>
              <a:t>če revež ne vem, kot ti,</a:t>
            </a:r>
          </a:p>
          <a:p>
            <a:pPr marL="0" indent="0">
              <a:buNone/>
            </a:pPr>
            <a:r>
              <a:rPr lang="sl-SI" sz="2400" dirty="0">
                <a:solidFill>
                  <a:srgbClr val="0070C0"/>
                </a:solidFill>
              </a:rPr>
              <a:t>kaj sanja naš mucek, ko spi. </a:t>
            </a:r>
          </a:p>
        </p:txBody>
      </p:sp>
      <p:sp>
        <p:nvSpPr>
          <p:cNvPr id="8" name="Označba mesta vsebine 4"/>
          <p:cNvSpPr>
            <a:spLocks noGrp="1"/>
          </p:cNvSpPr>
          <p:nvPr>
            <p:ph sz="half" idx="1"/>
          </p:nvPr>
        </p:nvSpPr>
        <p:spPr>
          <a:xfrm>
            <a:off x="4814831" y="2178000"/>
            <a:ext cx="4264107" cy="223420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sz="2400" dirty="0"/>
              <a:t>Kaj sanja naš kužek, ko spi?</a:t>
            </a:r>
          </a:p>
          <a:p>
            <a:pPr marL="0" indent="0">
              <a:buNone/>
            </a:pPr>
            <a:r>
              <a:rPr lang="sl-SI" sz="2400" dirty="0"/>
              <a:t>Kdo ve, veš ti?</a:t>
            </a:r>
          </a:p>
          <a:p>
            <a:pPr marL="0" indent="0">
              <a:buNone/>
            </a:pPr>
            <a:r>
              <a:rPr lang="sl-SI" sz="2400" dirty="0"/>
              <a:t>Ne vem, </a:t>
            </a:r>
            <a:r>
              <a:rPr lang="sl-SI" sz="2400" dirty="0">
                <a:solidFill>
                  <a:srgbClr val="0070C0"/>
                </a:solidFill>
              </a:rPr>
              <a:t>kako naj povem,</a:t>
            </a:r>
          </a:p>
          <a:p>
            <a:pPr marL="0" indent="0">
              <a:buNone/>
            </a:pPr>
            <a:r>
              <a:rPr lang="sl-SI" sz="2400" dirty="0">
                <a:solidFill>
                  <a:srgbClr val="0070C0"/>
                </a:solidFill>
              </a:rPr>
              <a:t>če revež ne vem, kot ti,</a:t>
            </a:r>
          </a:p>
          <a:p>
            <a:pPr marL="0" indent="0">
              <a:buNone/>
            </a:pPr>
            <a:r>
              <a:rPr lang="sl-SI" sz="2400" dirty="0">
                <a:solidFill>
                  <a:srgbClr val="0070C0"/>
                </a:solidFill>
              </a:rPr>
              <a:t>kaj sanja naš kužek, ko spi. 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70D8357C-7305-427C-8E46-9960DE784071}"/>
              </a:ext>
            </a:extLst>
          </p:cNvPr>
          <p:cNvSpPr txBox="1">
            <a:spLocks/>
          </p:cNvSpPr>
          <p:nvPr/>
        </p:nvSpPr>
        <p:spPr>
          <a:xfrm>
            <a:off x="284085" y="134327"/>
            <a:ext cx="8558074" cy="13393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Aft>
                <a:spcPts val="600"/>
              </a:spcAft>
            </a:pPr>
            <a:r>
              <a:rPr lang="sl-SI" sz="2100" cap="all" dirty="0">
                <a:latin typeface="+mn-lt"/>
                <a:ea typeface="+mn-ea"/>
                <a:cs typeface="+mn-cs"/>
              </a:rPr>
              <a:t>KAJ JE OZNAČENO Z MODRIM ZAPISOM?  </a:t>
            </a:r>
            <a:r>
              <a:rPr lang="sl-SI" sz="2100" b="1" cap="all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REFREN</a:t>
            </a:r>
          </a:p>
          <a:p>
            <a:pPr algn="l">
              <a:lnSpc>
                <a:spcPct val="150000"/>
              </a:lnSpc>
              <a:spcAft>
                <a:spcPts val="600"/>
              </a:spcAft>
            </a:pPr>
            <a:r>
              <a:rPr lang="sl-SI" sz="2100" b="1" cap="all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ZAPOJ </a:t>
            </a:r>
            <a:r>
              <a:rPr lang="sl-SI" sz="2100" b="1" cap="all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 </a:t>
            </a:r>
            <a:r>
              <a:rPr lang="sl-SI" sz="2100" cap="all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MED PETJEM SE TI LAHKO KDO PRIDRUŽI. RAZDELITA SI VLOGE SOLISTOV.</a:t>
            </a:r>
            <a:endParaRPr lang="en-US" sz="2100" cap="all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53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Officeova 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ova t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ova 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500</TotalTime>
  <Words>457</Words>
  <Application>Microsoft Office PowerPoint</Application>
  <PresentationFormat>Diaprojekcija na zaslonu (4:3)</PresentationFormat>
  <Paragraphs>57</Paragraphs>
  <Slides>10</Slides>
  <Notes>0</Notes>
  <HiddenSlides>0</HiddenSlides>
  <MMClips>8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Officeova tema</vt:lpstr>
      <vt:lpstr>Dober dan, navihančki!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MUCEK IN KUŽEK </vt:lpstr>
      <vt:lpstr>DO VEČERA SE PESMICO NAUČI IN JO ZAPOJ: SEBI, BRATCU, SESTRICI ALI PA MAMICI IN OČETU.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Vanja</dc:creator>
  <cp:lastModifiedBy>vanja lampic</cp:lastModifiedBy>
  <cp:revision>18</cp:revision>
  <dcterms:created xsi:type="dcterms:W3CDTF">2019-03-13T09:21:27Z</dcterms:created>
  <dcterms:modified xsi:type="dcterms:W3CDTF">2020-03-30T20:51:11Z</dcterms:modified>
</cp:coreProperties>
</file>