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5" r:id="rId3"/>
    <p:sldId id="256" r:id="rId4"/>
    <p:sldId id="296" r:id="rId5"/>
    <p:sldId id="297" r:id="rId6"/>
    <p:sldId id="299" r:id="rId7"/>
    <p:sldId id="29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615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56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774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96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37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824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94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031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521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790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981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B958-C631-4EEE-8AD8-1CC2A11D7C9C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B0A2-5F0D-4252-9D18-9F4F5D40B4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123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onlinepianist.com/virtual-pian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5158" y="769691"/>
            <a:ext cx="6858000" cy="1790700"/>
          </a:xfrm>
        </p:spPr>
        <p:txBody>
          <a:bodyPr/>
          <a:lstStyle/>
          <a:p>
            <a:r>
              <a:rPr lang="sl-SI" cap="all" dirty="0"/>
              <a:t>Dober dan, navihančki!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13" y="506414"/>
            <a:ext cx="2582107" cy="2582107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871185" y="2666078"/>
            <a:ext cx="6858000" cy="326306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500" cap="all" dirty="0"/>
              <a:t>SPET SMO SKUPAJ!</a:t>
            </a:r>
          </a:p>
          <a:p>
            <a:r>
              <a:rPr lang="sl-SI" sz="4500" cap="all" dirty="0"/>
              <a:t>Ste za TO, DA SI TUDI DANES DAN POPESTRIMO </a:t>
            </a:r>
          </a:p>
          <a:p>
            <a:r>
              <a:rPr lang="sl-SI" sz="4500" cap="all" dirty="0"/>
              <a:t>Z  </a:t>
            </a:r>
            <a:r>
              <a:rPr lang="sl-SI" sz="4500" cap="all" dirty="0" err="1"/>
              <a:t>glasbeniMI</a:t>
            </a:r>
            <a:r>
              <a:rPr lang="sl-SI" sz="4500" cap="all" dirty="0"/>
              <a:t> </a:t>
            </a:r>
            <a:r>
              <a:rPr lang="sl-SI" sz="4500" cap="all" dirty="0" err="1"/>
              <a:t>minutkAMI</a:t>
            </a:r>
            <a:r>
              <a:rPr lang="sl-SI" sz="4500" cap="al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343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Rezultat iskanja slik za mother and child clipart black and white">
            <a:extLst>
              <a:ext uri="{FF2B5EF4-FFF2-40B4-BE49-F238E27FC236}">
                <a16:creationId xmlns:a16="http://schemas.microsoft.com/office/drawing/2014/main" id="{8622D86A-5007-4C7A-B0B2-76A7E36B2F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57553"/>
            <a:ext cx="3968749" cy="5171008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89D995A-9172-471A-BE7E-F256AEF6C83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39526" r="40461" b="26571"/>
          <a:stretch/>
        </p:blipFill>
        <p:spPr bwMode="auto">
          <a:xfrm>
            <a:off x="4341181" y="1704514"/>
            <a:ext cx="4403517" cy="485327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Dva majcena šopka">
            <a:hlinkClick r:id="" action="ppaction://media"/>
            <a:extLst>
              <a:ext uri="{FF2B5EF4-FFF2-40B4-BE49-F238E27FC236}">
                <a16:creationId xmlns:a16="http://schemas.microsoft.com/office/drawing/2014/main" id="{7E86F0DB-B153-4CED-9CA1-5292F4763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735" y="481754"/>
            <a:ext cx="487363" cy="487363"/>
          </a:xfrm>
          <a:prstGeom prst="rect">
            <a:avLst/>
          </a:prstGeom>
        </p:spPr>
      </p:pic>
      <p:sp>
        <p:nvSpPr>
          <p:cNvPr id="8" name="Označba mesta vsebine 6">
            <a:extLst>
              <a:ext uri="{FF2B5EF4-FFF2-40B4-BE49-F238E27FC236}">
                <a16:creationId xmlns:a16="http://schemas.microsoft.com/office/drawing/2014/main" id="{0E2517F5-81F0-4A4F-86F1-47A31314EF99}"/>
              </a:ext>
            </a:extLst>
          </p:cNvPr>
          <p:cNvSpPr txBox="1">
            <a:spLocks/>
          </p:cNvSpPr>
          <p:nvPr/>
        </p:nvSpPr>
        <p:spPr>
          <a:xfrm>
            <a:off x="850592" y="481754"/>
            <a:ext cx="5132958" cy="6747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PONOVIVA PESMICO O MAMICI</a:t>
            </a:r>
          </a:p>
        </p:txBody>
      </p:sp>
    </p:spTree>
    <p:extLst>
      <p:ext uri="{BB962C8B-B14F-4D97-AF65-F5344CB8AC3E}">
        <p14:creationId xmlns:p14="http://schemas.microsoft.com/office/powerpoint/2010/main" val="13833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3AB6830D-B8D3-48B0-AFF0-60568B060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84085"/>
            <a:ext cx="7886700" cy="11452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DANES PA VAM DAM ŠE ENO NLAOGO.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POGLEJ TALE NOTNI ZAPIS PESMICE O MAMICI.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HMMMM……MALCE ČUDNO BESEDILO, MAR NE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7012A10-DA47-4110-884A-A03563F5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7" y="2084367"/>
            <a:ext cx="8362765" cy="4356907"/>
          </a:xfrm>
          <a:prstGeom prst="rect">
            <a:avLst/>
          </a:prstGeom>
        </p:spPr>
      </p:pic>
      <p:pic>
        <p:nvPicPr>
          <p:cNvPr id="12" name="Slika 11" descr="Slika, ki vsebuje besede risba&#10;&#10;Opis je samodejno ustvarjen">
            <a:extLst>
              <a:ext uri="{FF2B5EF4-FFF2-40B4-BE49-F238E27FC236}">
                <a16:creationId xmlns:a16="http://schemas.microsoft.com/office/drawing/2014/main" id="{EB25C0CE-22F2-4338-9901-5299D151E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48" y="628188"/>
            <a:ext cx="1602234" cy="16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2C80A1-FA1E-4C33-8932-17DE4CFF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01" y="2792976"/>
            <a:ext cx="8507817" cy="406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NA TEJ POVEZAVI BOŠ NAŠEL(LA) VELIIIKO  KLAVIATURO</a:t>
            </a:r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>
                <a:hlinkClick r:id="rId2"/>
              </a:rPr>
              <a:t>https://www.onlinepianist.com/virtual-piano</a:t>
            </a:r>
            <a:r>
              <a:rPr lang="sl-SI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dirty="0"/>
              <a:t>VSE KAR MORAŠ NAREDITI JE, DA NA TIPKOVNICI  PO KATERI TIPKAŠ, PRITISNEŠ NA TIPKE S ČRKAMI, KI SO NAPISANE POD NOTAMI IN PESMICA BO ZAZVENELA.</a:t>
            </a:r>
          </a:p>
        </p:txBody>
      </p:sp>
      <p:sp>
        <p:nvSpPr>
          <p:cNvPr id="4" name="Označba mesta vsebine 8">
            <a:extLst>
              <a:ext uri="{FF2B5EF4-FFF2-40B4-BE49-F238E27FC236}">
                <a16:creationId xmlns:a16="http://schemas.microsoft.com/office/drawing/2014/main" id="{0DF1C3C9-47F0-480A-B3E3-019CF98B0424}"/>
              </a:ext>
            </a:extLst>
          </p:cNvPr>
          <p:cNvSpPr txBox="1">
            <a:spLocks/>
          </p:cNvSpPr>
          <p:nvPr/>
        </p:nvSpPr>
        <p:spPr>
          <a:xfrm>
            <a:off x="628649" y="284084"/>
            <a:ext cx="7886700" cy="1873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0070C0"/>
                </a:solidFill>
              </a:rPr>
              <a:t>PA VENDAR NI TAKO ČUDNO, ČE VAM ZAUPAM, DA TO PESMICO LAHKO ZAIGRATE NA </a:t>
            </a:r>
            <a:r>
              <a:rPr lang="sl-SI" u="sng" dirty="0">
                <a:solidFill>
                  <a:srgbClr val="0070C0"/>
                </a:solidFill>
              </a:rPr>
              <a:t>KLAVIR</a:t>
            </a:r>
            <a:r>
              <a:rPr lang="sl-SI" dirty="0">
                <a:solidFill>
                  <a:srgbClr val="0070C0"/>
                </a:solidFill>
              </a:rPr>
              <a:t>, TUDI ČE GA NIMATE DOMA.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0070C0"/>
                </a:solidFill>
              </a:rPr>
              <a:t>NE VERJAMETE?</a:t>
            </a:r>
          </a:p>
        </p:txBody>
      </p:sp>
      <p:pic>
        <p:nvPicPr>
          <p:cNvPr id="6" name="Slika 5" descr="Slika, ki vsebuje besede risba&#10;&#10;Opis je samodejno ustvarjen">
            <a:extLst>
              <a:ext uri="{FF2B5EF4-FFF2-40B4-BE49-F238E27FC236}">
                <a16:creationId xmlns:a16="http://schemas.microsoft.com/office/drawing/2014/main" id="{12A4685C-73FC-489D-9DE8-1256CC0F7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10" y="1220678"/>
            <a:ext cx="9906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8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6B8113D2-8C45-4163-A736-37331B14E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154"/>
          <a:stretch/>
        </p:blipFill>
        <p:spPr>
          <a:xfrm>
            <a:off x="107472" y="155376"/>
            <a:ext cx="8362765" cy="1082526"/>
          </a:xfrm>
          <a:prstGeom prst="rect">
            <a:avLst/>
          </a:prstGeom>
        </p:spPr>
      </p:pic>
      <p:pic>
        <p:nvPicPr>
          <p:cNvPr id="12" name="Slika 11" descr="Slika, ki vsebuje besede črna, ura&#10;&#10;Opis je samodejno ustvarjen">
            <a:extLst>
              <a:ext uri="{FF2B5EF4-FFF2-40B4-BE49-F238E27FC236}">
                <a16:creationId xmlns:a16="http://schemas.microsoft.com/office/drawing/2014/main" id="{FFFC5887-4101-4C3B-B0B3-981554371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28" y="902054"/>
            <a:ext cx="3292125" cy="3834716"/>
          </a:xfrm>
          <a:prstGeom prst="rect">
            <a:avLst/>
          </a:prstGeom>
        </p:spPr>
      </p:pic>
      <p:sp>
        <p:nvSpPr>
          <p:cNvPr id="25" name="Označba mesta vsebine 8">
            <a:extLst>
              <a:ext uri="{FF2B5EF4-FFF2-40B4-BE49-F238E27FC236}">
                <a16:creationId xmlns:a16="http://schemas.microsoft.com/office/drawing/2014/main" id="{E7C2E7D0-476D-4F36-985E-C1D9050527E8}"/>
              </a:ext>
            </a:extLst>
          </p:cNvPr>
          <p:cNvSpPr txBox="1">
            <a:spLocks/>
          </p:cNvSpPr>
          <p:nvPr/>
        </p:nvSpPr>
        <p:spPr>
          <a:xfrm>
            <a:off x="699670" y="5557404"/>
            <a:ext cx="7886700" cy="11452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0070C0"/>
                </a:solidFill>
              </a:rPr>
              <a:t>SVETUJEM TI, DA SI ČRKE PREPIŠEŠ NA MANJŠI PAPIR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0070C0"/>
                </a:solidFill>
              </a:rPr>
              <a:t>ALI PA SLIČICO NATISNEŠ IN NATO ZAIGRAŠ NA KLAVIRJU</a:t>
            </a:r>
          </a:p>
        </p:txBody>
      </p:sp>
    </p:spTree>
    <p:extLst>
      <p:ext uri="{BB962C8B-B14F-4D97-AF65-F5344CB8AC3E}">
        <p14:creationId xmlns:p14="http://schemas.microsoft.com/office/powerpoint/2010/main" val="41254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8">
            <a:extLst>
              <a:ext uri="{FF2B5EF4-FFF2-40B4-BE49-F238E27FC236}">
                <a16:creationId xmlns:a16="http://schemas.microsoft.com/office/drawing/2014/main" id="{60C88E24-511B-41A0-8980-7ADF52F3CE1F}"/>
              </a:ext>
            </a:extLst>
          </p:cNvPr>
          <p:cNvSpPr txBox="1">
            <a:spLocks/>
          </p:cNvSpPr>
          <p:nvPr/>
        </p:nvSpPr>
        <p:spPr>
          <a:xfrm>
            <a:off x="708548" y="816728"/>
            <a:ext cx="7886700" cy="49360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0070C0"/>
                </a:solidFill>
              </a:rPr>
              <a:t>KATERA PESMICA PE JE TO?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4800" dirty="0">
                <a:solidFill>
                  <a:srgbClr val="C00000"/>
                </a:solidFill>
              </a:rPr>
              <a:t>I </a:t>
            </a:r>
            <a:r>
              <a:rPr lang="sl-SI" sz="4800" dirty="0" err="1">
                <a:solidFill>
                  <a:srgbClr val="C00000"/>
                </a:solidFill>
              </a:rPr>
              <a:t>I</a:t>
            </a:r>
            <a:r>
              <a:rPr lang="sl-SI" sz="4800" dirty="0">
                <a:solidFill>
                  <a:srgbClr val="C00000"/>
                </a:solidFill>
              </a:rPr>
              <a:t> </a:t>
            </a:r>
            <a:r>
              <a:rPr lang="sl-SI" sz="4800" dirty="0" err="1">
                <a:solidFill>
                  <a:srgbClr val="C00000"/>
                </a:solidFill>
              </a:rPr>
              <a:t>I</a:t>
            </a:r>
            <a:r>
              <a:rPr lang="sl-SI" sz="4800" dirty="0">
                <a:solidFill>
                  <a:srgbClr val="C00000"/>
                </a:solidFill>
              </a:rPr>
              <a:t> </a:t>
            </a:r>
            <a:r>
              <a:rPr lang="sl-SI" sz="4800" dirty="0" err="1">
                <a:solidFill>
                  <a:srgbClr val="C00000"/>
                </a:solidFill>
              </a:rPr>
              <a:t>I</a:t>
            </a:r>
            <a:r>
              <a:rPr lang="sl-SI" sz="4800" dirty="0">
                <a:solidFill>
                  <a:srgbClr val="C00000"/>
                </a:solidFill>
              </a:rPr>
              <a:t>  O </a:t>
            </a:r>
            <a:r>
              <a:rPr lang="sl-SI" sz="4800" dirty="0" err="1">
                <a:solidFill>
                  <a:srgbClr val="C00000"/>
                </a:solidFill>
              </a:rPr>
              <a:t>O</a:t>
            </a:r>
            <a:r>
              <a:rPr lang="sl-SI" sz="4800" dirty="0">
                <a:solidFill>
                  <a:srgbClr val="C00000"/>
                </a:solidFill>
              </a:rPr>
              <a:t> </a:t>
            </a:r>
            <a:r>
              <a:rPr lang="sl-SI" sz="4800" dirty="0" err="1">
                <a:solidFill>
                  <a:srgbClr val="C00000"/>
                </a:solidFill>
              </a:rPr>
              <a:t>O</a:t>
            </a:r>
            <a:r>
              <a:rPr lang="sl-SI" sz="4800" dirty="0">
                <a:solidFill>
                  <a:srgbClr val="C00000"/>
                </a:solidFill>
              </a:rPr>
              <a:t> </a:t>
            </a:r>
            <a:r>
              <a:rPr lang="sl-SI" sz="4800" dirty="0" err="1">
                <a:solidFill>
                  <a:srgbClr val="C00000"/>
                </a:solidFill>
              </a:rPr>
              <a:t>O</a:t>
            </a:r>
            <a:r>
              <a:rPr lang="sl-SI" sz="4800" dirty="0">
                <a:solidFill>
                  <a:srgbClr val="C00000"/>
                </a:solidFill>
              </a:rPr>
              <a:t> P </a:t>
            </a:r>
            <a:r>
              <a:rPr lang="sl-SI" sz="4800" dirty="0" err="1">
                <a:solidFill>
                  <a:srgbClr val="C00000"/>
                </a:solidFill>
              </a:rPr>
              <a:t>P</a:t>
            </a:r>
            <a:r>
              <a:rPr lang="sl-SI" sz="4800" dirty="0">
                <a:solidFill>
                  <a:srgbClr val="C00000"/>
                </a:solidFill>
              </a:rPr>
              <a:t> O </a:t>
            </a:r>
            <a:r>
              <a:rPr lang="sl-SI" sz="4800" dirty="0" err="1">
                <a:solidFill>
                  <a:srgbClr val="C00000"/>
                </a:solidFill>
              </a:rPr>
              <a:t>O</a:t>
            </a:r>
            <a:r>
              <a:rPr lang="sl-SI" sz="4800" dirty="0">
                <a:solidFill>
                  <a:srgbClr val="C00000"/>
                </a:solidFill>
              </a:rPr>
              <a:t> I </a:t>
            </a:r>
            <a:r>
              <a:rPr lang="sl-SI" sz="4800" dirty="0" err="1">
                <a:solidFill>
                  <a:srgbClr val="C00000"/>
                </a:solidFill>
              </a:rPr>
              <a:t>I</a:t>
            </a:r>
            <a:r>
              <a:rPr lang="sl-SI" sz="4800" dirty="0">
                <a:solidFill>
                  <a:srgbClr val="C00000"/>
                </a:solidFill>
              </a:rPr>
              <a:t> </a:t>
            </a:r>
            <a:r>
              <a:rPr lang="sl-SI" sz="4800" b="1" dirty="0" err="1">
                <a:solidFill>
                  <a:srgbClr val="7030A0"/>
                </a:solidFill>
              </a:rPr>
              <a:t>I</a:t>
            </a:r>
            <a:endParaRPr lang="sl-SI" sz="4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sz="4800" dirty="0">
                <a:solidFill>
                  <a:srgbClr val="C00000"/>
                </a:solidFill>
              </a:rPr>
              <a:t>I </a:t>
            </a:r>
            <a:r>
              <a:rPr lang="sl-SI" sz="4800" dirty="0" err="1">
                <a:solidFill>
                  <a:srgbClr val="C00000"/>
                </a:solidFill>
              </a:rPr>
              <a:t>I</a:t>
            </a:r>
            <a:r>
              <a:rPr lang="sl-SI" sz="4800" dirty="0">
                <a:solidFill>
                  <a:srgbClr val="C00000"/>
                </a:solidFill>
              </a:rPr>
              <a:t> </a:t>
            </a:r>
            <a:r>
              <a:rPr lang="sl-SI" sz="4800" dirty="0" err="1">
                <a:solidFill>
                  <a:srgbClr val="C00000"/>
                </a:solidFill>
              </a:rPr>
              <a:t>I</a:t>
            </a:r>
            <a:r>
              <a:rPr lang="sl-SI" sz="4800" dirty="0">
                <a:solidFill>
                  <a:srgbClr val="C00000"/>
                </a:solidFill>
              </a:rPr>
              <a:t> </a:t>
            </a:r>
            <a:r>
              <a:rPr lang="sl-SI" sz="4800" dirty="0" err="1">
                <a:solidFill>
                  <a:srgbClr val="C00000"/>
                </a:solidFill>
              </a:rPr>
              <a:t>I</a:t>
            </a:r>
            <a:r>
              <a:rPr lang="sl-SI" sz="4800" dirty="0">
                <a:solidFill>
                  <a:srgbClr val="C00000"/>
                </a:solidFill>
              </a:rPr>
              <a:t>  O </a:t>
            </a:r>
            <a:r>
              <a:rPr lang="sl-SI" sz="4800" dirty="0" err="1">
                <a:solidFill>
                  <a:srgbClr val="C00000"/>
                </a:solidFill>
              </a:rPr>
              <a:t>O</a:t>
            </a:r>
            <a:r>
              <a:rPr lang="sl-SI" sz="4800" dirty="0">
                <a:solidFill>
                  <a:srgbClr val="C00000"/>
                </a:solidFill>
              </a:rPr>
              <a:t> </a:t>
            </a:r>
            <a:r>
              <a:rPr lang="sl-SI" sz="4800" dirty="0" err="1">
                <a:solidFill>
                  <a:srgbClr val="C00000"/>
                </a:solidFill>
              </a:rPr>
              <a:t>O</a:t>
            </a:r>
            <a:r>
              <a:rPr lang="sl-SI" sz="4800" dirty="0">
                <a:solidFill>
                  <a:srgbClr val="C00000"/>
                </a:solidFill>
              </a:rPr>
              <a:t> </a:t>
            </a:r>
            <a:r>
              <a:rPr lang="sl-SI" sz="4800" dirty="0" err="1">
                <a:solidFill>
                  <a:srgbClr val="C00000"/>
                </a:solidFill>
              </a:rPr>
              <a:t>O</a:t>
            </a:r>
            <a:r>
              <a:rPr lang="sl-SI" sz="4800" dirty="0">
                <a:solidFill>
                  <a:srgbClr val="C00000"/>
                </a:solidFill>
              </a:rPr>
              <a:t> P </a:t>
            </a:r>
            <a:r>
              <a:rPr lang="sl-SI" sz="4800" dirty="0" err="1">
                <a:solidFill>
                  <a:srgbClr val="C00000"/>
                </a:solidFill>
              </a:rPr>
              <a:t>P</a:t>
            </a:r>
            <a:r>
              <a:rPr lang="sl-SI" sz="4800" dirty="0">
                <a:solidFill>
                  <a:srgbClr val="C00000"/>
                </a:solidFill>
              </a:rPr>
              <a:t> O </a:t>
            </a:r>
            <a:r>
              <a:rPr lang="sl-SI" sz="4800" dirty="0" err="1">
                <a:solidFill>
                  <a:srgbClr val="C00000"/>
                </a:solidFill>
              </a:rPr>
              <a:t>O</a:t>
            </a:r>
            <a:r>
              <a:rPr lang="sl-SI" sz="4800" dirty="0">
                <a:solidFill>
                  <a:srgbClr val="C00000"/>
                </a:solidFill>
              </a:rPr>
              <a:t> I </a:t>
            </a:r>
            <a:r>
              <a:rPr lang="sl-SI" sz="4800" dirty="0" err="1">
                <a:solidFill>
                  <a:srgbClr val="C00000"/>
                </a:solidFill>
              </a:rPr>
              <a:t>I</a:t>
            </a:r>
            <a:r>
              <a:rPr lang="sl-SI" sz="4800" dirty="0">
                <a:solidFill>
                  <a:srgbClr val="C00000"/>
                </a:solidFill>
              </a:rPr>
              <a:t> </a:t>
            </a:r>
            <a:r>
              <a:rPr lang="sl-SI" sz="4800" b="1" dirty="0" err="1">
                <a:solidFill>
                  <a:srgbClr val="7030A0"/>
                </a:solidFill>
              </a:rPr>
              <a:t>I</a:t>
            </a:r>
            <a:r>
              <a:rPr lang="sl-SI" dirty="0">
                <a:solidFill>
                  <a:srgbClr val="0070C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0070C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0070C0"/>
                </a:solidFill>
              </a:rPr>
              <a:t>ZADNJI, VIJOLIČNI </a:t>
            </a:r>
            <a:r>
              <a:rPr lang="sl-SI" b="1" dirty="0">
                <a:solidFill>
                  <a:srgbClr val="0070C0"/>
                </a:solidFill>
              </a:rPr>
              <a:t>I </a:t>
            </a:r>
            <a:r>
              <a:rPr lang="sl-SI" dirty="0">
                <a:solidFill>
                  <a:srgbClr val="0070C0"/>
                </a:solidFill>
              </a:rPr>
              <a:t>TRAJA MALCE DALJ.</a:t>
            </a:r>
          </a:p>
        </p:txBody>
      </p:sp>
      <p:pic>
        <p:nvPicPr>
          <p:cNvPr id="3" name="Slika 2" descr="Slika, ki vsebuje besede risba&#10;&#10;Opis je samodejno ustvarjen">
            <a:extLst>
              <a:ext uri="{FF2B5EF4-FFF2-40B4-BE49-F238E27FC236}">
                <a16:creationId xmlns:a16="http://schemas.microsoft.com/office/drawing/2014/main" id="{E2209D81-8901-4494-B30F-FA54A1089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94" y="443468"/>
            <a:ext cx="9906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9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8">
            <a:extLst>
              <a:ext uri="{FF2B5EF4-FFF2-40B4-BE49-F238E27FC236}">
                <a16:creationId xmlns:a16="http://schemas.microsoft.com/office/drawing/2014/main" id="{0DF1C3C9-47F0-480A-B3E3-019CF98B0424}"/>
              </a:ext>
            </a:extLst>
          </p:cNvPr>
          <p:cNvSpPr txBox="1">
            <a:spLocks/>
          </p:cNvSpPr>
          <p:nvPr/>
        </p:nvSpPr>
        <p:spPr>
          <a:xfrm>
            <a:off x="628649" y="284084"/>
            <a:ext cx="7886700" cy="2876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dirty="0">
                <a:solidFill>
                  <a:srgbClr val="0070C0"/>
                </a:solidFill>
              </a:rPr>
              <a:t>TOLIKO ZA DANES.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l-SI" dirty="0">
                <a:solidFill>
                  <a:srgbClr val="0070C0"/>
                </a:solidFill>
              </a:rPr>
              <a:t>VERJETNO BOŠ RABIL(A) KAR NEKAJ VAJE, ČE PA TI BO VŠEČ, LAHKO ZA NASLEDNJIČ PRIPRAVIM ŠE KAKŠO PESMICO, KI JO BOŠ ZAIGRAL(A) IN TAKO KMALU POSTAL(A)  PRAVI(A)  MOJSTRI(CA) NA „KLAVIRJU“.</a:t>
            </a:r>
          </a:p>
        </p:txBody>
      </p:sp>
      <p:pic>
        <p:nvPicPr>
          <p:cNvPr id="12" name="Slika 11" descr="Slika, ki vsebuje besede klavir&#10;&#10;Opis je samodejno ustvarjen">
            <a:extLst>
              <a:ext uri="{FF2B5EF4-FFF2-40B4-BE49-F238E27FC236}">
                <a16:creationId xmlns:a16="http://schemas.microsoft.com/office/drawing/2014/main" id="{261D8A27-575A-498B-8F1A-07642A93D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46" y="3197606"/>
            <a:ext cx="5813116" cy="347059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186DD33-FFF4-40B8-B965-16722BE49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9845" r="15747" b="5698"/>
          <a:stretch/>
        </p:blipFill>
        <p:spPr>
          <a:xfrm>
            <a:off x="7556560" y="1937263"/>
            <a:ext cx="1321110" cy="12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4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244</Words>
  <Application>Microsoft Office PowerPoint</Application>
  <PresentationFormat>Diaprojekcija na zaslonu (4:3)</PresentationFormat>
  <Paragraphs>25</Paragraphs>
  <Slides>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Dober dan, navihančki!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Dober dan, navihančki!</dc:title>
  <dc:creator>vanja lampic</dc:creator>
  <cp:lastModifiedBy>vanja lampic</cp:lastModifiedBy>
  <cp:revision>5</cp:revision>
  <dcterms:created xsi:type="dcterms:W3CDTF">2020-03-30T17:58:03Z</dcterms:created>
  <dcterms:modified xsi:type="dcterms:W3CDTF">2020-03-30T18:39:02Z</dcterms:modified>
</cp:coreProperties>
</file>