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74" r:id="rId5"/>
    <p:sldId id="273" r:id="rId6"/>
    <p:sldId id="275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32CFC-0CD7-44AB-96A7-910D482B3DD7}" v="1" dt="2020-04-01T18:52:25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ja lampic" userId="acd9cca3c4433170" providerId="LiveId" clId="{D6E32CFC-0CD7-44AB-96A7-910D482B3DD7}"/>
    <pc:docChg chg="custSel delSld modSld">
      <pc:chgData name="vanja lampic" userId="acd9cca3c4433170" providerId="LiveId" clId="{D6E32CFC-0CD7-44AB-96A7-910D482B3DD7}" dt="2020-04-01T18:53:19.896" v="84" actId="1076"/>
      <pc:docMkLst>
        <pc:docMk/>
      </pc:docMkLst>
      <pc:sldChg chg="del">
        <pc:chgData name="vanja lampic" userId="acd9cca3c4433170" providerId="LiveId" clId="{D6E32CFC-0CD7-44AB-96A7-910D482B3DD7}" dt="2020-04-01T18:51:17.755" v="0" actId="47"/>
        <pc:sldMkLst>
          <pc:docMk/>
          <pc:sldMk cId="1375902847" sldId="272"/>
        </pc:sldMkLst>
      </pc:sldChg>
      <pc:sldChg chg="addSp modSp">
        <pc:chgData name="vanja lampic" userId="acd9cca3c4433170" providerId="LiveId" clId="{D6E32CFC-0CD7-44AB-96A7-910D482B3DD7}" dt="2020-04-01T18:53:19.896" v="84" actId="1076"/>
        <pc:sldMkLst>
          <pc:docMk/>
          <pc:sldMk cId="1090156302" sldId="274"/>
        </pc:sldMkLst>
        <pc:spChg chg="add mod">
          <ac:chgData name="vanja lampic" userId="acd9cca3c4433170" providerId="LiveId" clId="{D6E32CFC-0CD7-44AB-96A7-910D482B3DD7}" dt="2020-04-01T18:53:19.896" v="84" actId="1076"/>
          <ac:spMkLst>
            <pc:docMk/>
            <pc:sldMk cId="1090156302" sldId="274"/>
            <ac:spMk id="4" creationId="{A93A204D-A8A0-4005-8091-513F6211DA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4796EE-AE52-4E66-B40C-FBB10297C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B4573A-C3BA-40B6-BA6B-00C43B575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12EF3E-9D56-4628-BC72-1BD80E4F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7B9FBF4-E87F-4DAA-B4D8-68733C38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CF9C7B8-D4EB-4A3D-979C-403D5110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51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3F5D01-7401-4966-A1DD-B5027A7A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56DAE8-CE9F-491D-A64B-B09141FD0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FC6B50B-DBD6-4E41-9F9A-C1C618BE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511309E-6E28-46FC-AA4C-D858B6A5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EB80B7-88EC-4219-BA45-EA538E58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867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371612B-DBA7-45C9-B494-5704074A1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036433F-DD6A-420A-9E15-E11F29C73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87D482A-724C-46F6-B950-0349B63E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5D3FA81-FC82-4F79-ABE1-494ED07F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0F8562-BAB0-4DFA-B059-40C2A5BA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425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C9A12A-F050-41ED-8835-A7B05A32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EE2C30-B152-4BD6-9544-235FA846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207A874-B001-4854-9779-EC4F0E92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53AB276-9568-433D-8F1F-0A2F084D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D55C9D6-F918-453E-8C50-6509EFE2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86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868BB2-E7AA-4756-A2D6-15FFED5B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FCD57B3-AB31-42FD-A884-9222CFCA7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72AB1E-0F32-4063-8D48-0BE17BD9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F3A9FF-D7D8-4279-8002-97FE2812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0A40D2-6D9D-4BC1-A849-9A4E9B7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321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190157-8782-4D79-98B2-F5C6E9F8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E8DCA4-7EA5-4B16-82B4-0CFA7E8A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0F73C5B-4C22-4AB8-A735-0E093C56C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0084384-2898-42C5-AF7C-7EB49832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F2DA5D3-29E2-4A4F-9A1B-1C78C35D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0154B5C-6F71-43CA-9054-1578EDF7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676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F563E8-4B37-4D25-BBA6-5F078FAE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A77D8DB-5D6C-4975-9792-EA73473F3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E2AE42C-AE6E-4F8D-8B5C-9C777EF65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4D5FB40-9727-4006-9DB0-3D09FC1D0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F670F8E-BE2A-433A-B96D-81192CA86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C7DA89A-2077-4FAF-B363-CED30321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1BE672A-EE1B-4DA4-B875-55B63597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246CA1C-869C-4650-AA3F-AD8D7AB5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470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A6774C-67C4-4B94-8534-8D9C1D62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564FE63-54BF-4005-A3AD-A8E6CAA4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23F291A-7DBB-43F6-97A5-041CA607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12ABBA1-5CBD-4659-82A2-A8A2A724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357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7171480-C114-4851-958A-B8FF03C2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877A779-7A41-4788-91D3-6CD493BB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B66A2EE-39DF-4BCA-BCCE-315859AB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434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1DAC37-093A-4496-AEF7-6966DABA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32EDF5-8C2C-4941-9F4F-2744551B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B9D54B4-FE5F-4078-8D34-847D3CAB0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F16F895-5BB4-4655-A45C-81DB02FA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F6176DD-5CEA-4658-9E6A-95A21BA9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9EC1DB1-9F69-4ADD-A85A-D602A607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19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15031B-7A05-4C5F-9490-06C1BC73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58077A0-9E44-4300-AE7A-9F19D6AB6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A2C72F1-EF92-4419-93F8-21D4CB139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35BDA11-0B32-47BD-B21F-F941E8E4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DDEADA4-62C9-4EE9-8234-B4C86BB4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AA41A95-5E8F-467B-ABA1-472DBEEC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6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1E0A6DE-69B7-4AF4-A287-0681B876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E7401BC-26B6-4B0A-BD99-90831912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871EAA-7398-46AF-BE58-028E8998C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7375-1EA2-443C-943D-612B0E47A6F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060154-4BB1-4F5F-8B22-178FA63FF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72620B-1544-4DA0-BF9B-A0FAC3627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DD0E-CE62-4CA5-ACE9-497C40918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069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linepianist.com/virtual-piano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glasbena.umetnost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0285" y="102940"/>
            <a:ext cx="6858000" cy="1790700"/>
          </a:xfrm>
        </p:spPr>
        <p:txBody>
          <a:bodyPr/>
          <a:lstStyle/>
          <a:p>
            <a:r>
              <a:rPr lang="sl-SI" cap="all" dirty="0"/>
              <a:t>Dober dan, navihančki!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36" y="506415"/>
            <a:ext cx="4341810" cy="4341810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1166460" y="2463296"/>
            <a:ext cx="6858000" cy="326306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500" cap="all" dirty="0"/>
              <a:t>SPET SMO SKUPAJ!</a:t>
            </a:r>
          </a:p>
          <a:p>
            <a:r>
              <a:rPr lang="sl-SI" sz="4500" cap="all" dirty="0"/>
              <a:t>KAKO PREŽIVLJATE </a:t>
            </a:r>
          </a:p>
          <a:p>
            <a:r>
              <a:rPr lang="sl-SI" sz="4500" cap="all" dirty="0"/>
              <a:t>DOOOLGE DNEVE?</a:t>
            </a:r>
          </a:p>
          <a:p>
            <a:r>
              <a:rPr lang="sl-SI" sz="4500" cap="all" dirty="0"/>
              <a:t>TUDI S PESMICAMI?</a:t>
            </a:r>
          </a:p>
          <a:p>
            <a:endParaRPr lang="sl-SI" sz="4500" cap="all" dirty="0"/>
          </a:p>
        </p:txBody>
      </p:sp>
    </p:spTree>
    <p:extLst>
      <p:ext uri="{BB962C8B-B14F-4D97-AF65-F5344CB8AC3E}">
        <p14:creationId xmlns:p14="http://schemas.microsoft.com/office/powerpoint/2010/main" val="158343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hrana, jajce&#10;&#10;Opis je samodejno ustvarjen">
            <a:extLst>
              <a:ext uri="{FF2B5EF4-FFF2-40B4-BE49-F238E27FC236}">
                <a16:creationId xmlns:a16="http://schemas.microsoft.com/office/drawing/2014/main" id="{4C4FE303-7C5C-49D4-8B17-B0A73E2F9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30" y="3114675"/>
            <a:ext cx="4476750" cy="3743325"/>
          </a:xfr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21DACED6-1230-4EE9-BF56-C8C0C70BA224}"/>
              </a:ext>
            </a:extLst>
          </p:cNvPr>
          <p:cNvSpPr txBox="1">
            <a:spLocks/>
          </p:cNvSpPr>
          <p:nvPr/>
        </p:nvSpPr>
        <p:spPr>
          <a:xfrm>
            <a:off x="0" y="415328"/>
            <a:ext cx="8349015" cy="62901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l-SI" sz="3600" cap="all" dirty="0">
                <a:latin typeface="+mn-lt"/>
              </a:rPr>
              <a:t>SONCE, KLJUB POMLADI </a:t>
            </a:r>
          </a:p>
          <a:p>
            <a:pPr>
              <a:lnSpc>
                <a:spcPct val="150000"/>
              </a:lnSpc>
            </a:pPr>
            <a:r>
              <a:rPr lang="sl-SI" sz="3600" cap="all" dirty="0">
                <a:latin typeface="+mn-lt"/>
              </a:rPr>
              <a:t>ŠE NI POVSEM TOPLO</a:t>
            </a:r>
          </a:p>
          <a:p>
            <a:pPr>
              <a:lnSpc>
                <a:spcPct val="150000"/>
              </a:lnSpc>
            </a:pPr>
            <a:r>
              <a:rPr lang="sl-SI" sz="3600" cap="all" dirty="0">
                <a:latin typeface="+mn-lt"/>
              </a:rPr>
              <a:t>PA VENDAR JE TUKAJ ŽE </a:t>
            </a:r>
            <a:r>
              <a:rPr lang="sl-SI" sz="3600" cap="all" dirty="0">
                <a:solidFill>
                  <a:srgbClr val="FF0000"/>
                </a:solidFill>
                <a:latin typeface="+mn-lt"/>
              </a:rPr>
              <a:t>POMLAD</a:t>
            </a:r>
            <a:r>
              <a:rPr lang="sl-SI" sz="3600" cap="all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l-SI" sz="3600" cap="all" dirty="0">
                <a:latin typeface="+mn-lt"/>
              </a:rPr>
              <a:t>ZATO BOMO DANES NAJPREJ ZAPELI PESMICO </a:t>
            </a:r>
            <a:r>
              <a:rPr lang="sl-SI" sz="3600" cap="all" dirty="0">
                <a:solidFill>
                  <a:srgbClr val="FF0000"/>
                </a:solidFill>
                <a:latin typeface="+mn-lt"/>
              </a:rPr>
              <a:t>POMLADI</a:t>
            </a:r>
            <a:r>
              <a:rPr lang="sl-SI" sz="3600" cap="all" dirty="0">
                <a:latin typeface="+mn-lt"/>
              </a:rPr>
              <a:t>, DA NAS ČIMPREJ POZDRAVI Z VSO SVOJO</a:t>
            </a:r>
          </a:p>
          <a:p>
            <a:pPr>
              <a:lnSpc>
                <a:spcPct val="150000"/>
              </a:lnSpc>
            </a:pPr>
            <a:r>
              <a:rPr lang="sl-SI" sz="3600" cap="all" dirty="0">
                <a:latin typeface="+mn-lt"/>
              </a:rPr>
              <a:t>LEPOTO</a:t>
            </a:r>
          </a:p>
          <a:p>
            <a:endParaRPr lang="sl-SI" sz="3600" cap="all" dirty="0"/>
          </a:p>
        </p:txBody>
      </p:sp>
    </p:spTree>
    <p:extLst>
      <p:ext uri="{BB962C8B-B14F-4D97-AF65-F5344CB8AC3E}">
        <p14:creationId xmlns:p14="http://schemas.microsoft.com/office/powerpoint/2010/main" val="137741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33945" t="19151" r="22783" b="8219"/>
          <a:stretch/>
        </p:blipFill>
        <p:spPr>
          <a:xfrm>
            <a:off x="3798839" y="486818"/>
            <a:ext cx="4681234" cy="62769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4290" y="486818"/>
            <a:ext cx="1827527" cy="22434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99" y="2631430"/>
            <a:ext cx="1782565" cy="169537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4290" y="4127720"/>
            <a:ext cx="4157709" cy="2243462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2E142939-C40B-4785-A90D-6590737413E3}"/>
              </a:ext>
            </a:extLst>
          </p:cNvPr>
          <p:cNvSpPr txBox="1">
            <a:spLocks/>
          </p:cNvSpPr>
          <p:nvPr/>
        </p:nvSpPr>
        <p:spPr>
          <a:xfrm>
            <a:off x="408373" y="674703"/>
            <a:ext cx="3684233" cy="185649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l-SI" sz="2400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PRISLUHNI PESMICI, </a:t>
            </a:r>
          </a:p>
          <a:p>
            <a:pPr>
              <a:lnSpc>
                <a:spcPct val="150000"/>
              </a:lnSpc>
            </a:pPr>
            <a:r>
              <a:rPr lang="sl-SI" sz="2400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SLEDI BESEDILU,</a:t>
            </a:r>
          </a:p>
          <a:p>
            <a:pPr>
              <a:lnSpc>
                <a:spcPct val="150000"/>
              </a:lnSpc>
            </a:pPr>
            <a:r>
              <a:rPr lang="sl-SI" sz="2400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NATO PESMICO </a:t>
            </a:r>
          </a:p>
          <a:p>
            <a:pPr>
              <a:lnSpc>
                <a:spcPct val="150000"/>
              </a:lnSpc>
            </a:pPr>
            <a:r>
              <a:rPr lang="sl-SI" sz="2400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 POSNETKU ZAPOJ.</a:t>
            </a:r>
          </a:p>
          <a:p>
            <a:endParaRPr lang="sl-SI" sz="3600" cap="all" dirty="0"/>
          </a:p>
        </p:txBody>
      </p:sp>
      <p:pic>
        <p:nvPicPr>
          <p:cNvPr id="2" name="Cin, cin, cin Vesela pomlad">
            <a:hlinkClick r:id="" action="ppaction://media"/>
            <a:extLst>
              <a:ext uri="{FF2B5EF4-FFF2-40B4-BE49-F238E27FC236}">
                <a16:creationId xmlns:a16="http://schemas.microsoft.com/office/drawing/2014/main" id="{FB811E7D-0A45-4946-A7E2-480B327C3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0634" y="2730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3">
            <a:extLst>
              <a:ext uri="{FF2B5EF4-FFF2-40B4-BE49-F238E27FC236}">
                <a16:creationId xmlns:a16="http://schemas.microsoft.com/office/drawing/2014/main" id="{F08D2630-E19A-4C86-81C9-89F88519C9CA}"/>
              </a:ext>
            </a:extLst>
          </p:cNvPr>
          <p:cNvSpPr txBox="1">
            <a:spLocks/>
          </p:cNvSpPr>
          <p:nvPr/>
        </p:nvSpPr>
        <p:spPr>
          <a:xfrm>
            <a:off x="776056" y="443883"/>
            <a:ext cx="9859391" cy="5548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/>
              <a:t>TI JE USPELO ZAIGRATI PESMICO O MAMICI NA SPLETNI KLAVIR?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l-SI" dirty="0"/>
              <a:t>ČE TI GRE DOBRO, LAHKO DANES POSKUSIŠ ZAIGRATI TUDI PESMICO </a:t>
            </a:r>
            <a:r>
              <a:rPr lang="sl-SI" b="1" dirty="0">
                <a:solidFill>
                  <a:srgbClr val="C00000"/>
                </a:solidFill>
              </a:rPr>
              <a:t>VESELA POMLAD</a:t>
            </a:r>
            <a:endParaRPr lang="sl-SI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l-SI" dirty="0"/>
              <a:t>X </a:t>
            </a:r>
            <a:r>
              <a:rPr lang="sl-SI" dirty="0" err="1"/>
              <a:t>X</a:t>
            </a:r>
            <a:r>
              <a:rPr lang="sl-SI" dirty="0"/>
              <a:t> C X </a:t>
            </a: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l-SI" dirty="0"/>
              <a:t>X </a:t>
            </a:r>
            <a:r>
              <a:rPr lang="sl-SI" dirty="0" err="1"/>
              <a:t>X</a:t>
            </a:r>
            <a:r>
              <a:rPr lang="sl-SI" dirty="0"/>
              <a:t> P C X</a:t>
            </a: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l-SI" dirty="0"/>
              <a:t>P O </a:t>
            </a:r>
            <a:r>
              <a:rPr lang="sl-SI" dirty="0" err="1"/>
              <a:t>O</a:t>
            </a:r>
            <a:r>
              <a:rPr lang="sl-SI" dirty="0"/>
              <a:t> P Z P O P X </a:t>
            </a: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l-SI" dirty="0"/>
              <a:t>X </a:t>
            </a:r>
            <a:r>
              <a:rPr lang="sl-SI" dirty="0" err="1"/>
              <a:t>X</a:t>
            </a:r>
            <a:r>
              <a:rPr lang="sl-SI" dirty="0"/>
              <a:t> C X </a:t>
            </a: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l-SI" dirty="0"/>
              <a:t>X </a:t>
            </a:r>
            <a:r>
              <a:rPr lang="sl-SI" dirty="0" err="1"/>
              <a:t>X</a:t>
            </a:r>
            <a:r>
              <a:rPr lang="sl-SI" dirty="0"/>
              <a:t> P C X</a:t>
            </a: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l-SI" dirty="0"/>
              <a:t>P O </a:t>
            </a:r>
            <a:r>
              <a:rPr lang="sl-SI" dirty="0" err="1"/>
              <a:t>O</a:t>
            </a:r>
            <a:r>
              <a:rPr lang="sl-SI" dirty="0"/>
              <a:t> C X Z P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33286F6E-1035-4EBC-B947-B5AA8F9739BE}"/>
              </a:ext>
            </a:extLst>
          </p:cNvPr>
          <p:cNvSpPr/>
          <p:nvPr/>
        </p:nvSpPr>
        <p:spPr>
          <a:xfrm>
            <a:off x="3067409" y="6102490"/>
            <a:ext cx="5124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hlinkClick r:id="rId2"/>
              </a:rPr>
              <a:t>https://www.onlinepianist.com/virtual-piano</a:t>
            </a:r>
            <a:r>
              <a:rPr lang="sl-SI" dirty="0"/>
              <a:t>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93A204D-A8A0-4005-8091-513F6211DA49}"/>
              </a:ext>
            </a:extLst>
          </p:cNvPr>
          <p:cNvSpPr/>
          <p:nvPr/>
        </p:nvSpPr>
        <p:spPr>
          <a:xfrm>
            <a:off x="7910005" y="2084033"/>
            <a:ext cx="1544715" cy="26899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TUDI DANES TI SVETUJEM, </a:t>
            </a:r>
          </a:p>
          <a:p>
            <a:pPr algn="ctr"/>
            <a:r>
              <a:rPr lang="sl-SI" dirty="0"/>
              <a:t>DA SI TE ČUDNE ČRKE PREPIŠEŠ NA POSEBEN LIST</a:t>
            </a:r>
          </a:p>
          <a:p>
            <a:pPr algn="ctr"/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015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C216B-7FFF-46E6-AB25-64CE4111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445" y="211091"/>
            <a:ext cx="4941163" cy="620296"/>
          </a:xfrm>
        </p:spPr>
        <p:txBody>
          <a:bodyPr>
            <a:normAutofit fontScale="90000"/>
          </a:bodyPr>
          <a:lstStyle/>
          <a:p>
            <a:pPr algn="ctr"/>
            <a:r>
              <a:rPr lang="sl-SI" i="1" dirty="0">
                <a:solidFill>
                  <a:srgbClr val="FF0000"/>
                </a:solidFill>
              </a:rPr>
              <a:t>DOMAČA NALOGA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A9907E-40B5-4E3A-B212-3C037E0B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9191"/>
            <a:ext cx="10515600" cy="6116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V ZVEZEK  NAPIŠI NASLOV PESMICE </a:t>
            </a:r>
          </a:p>
          <a:p>
            <a:pPr marL="0" indent="0" algn="ctr">
              <a:buNone/>
            </a:pPr>
            <a:r>
              <a:rPr lang="sl-SI" sz="3600" b="1" dirty="0">
                <a:solidFill>
                  <a:srgbClr val="FF0000"/>
                </a:solidFill>
              </a:rPr>
              <a:t>VESELA POMLAD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POZORNO PREBERI BESEDILO VSAKE KITICE.</a:t>
            </a:r>
          </a:p>
          <a:p>
            <a:pPr marL="0" indent="0">
              <a:buNone/>
            </a:pPr>
            <a:r>
              <a:rPr lang="sl-SI" dirty="0"/>
              <a:t>POD NASLOV NARIŠI TRI SLIČICE:</a:t>
            </a:r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PRVA NAJ PREDSTAVLJA ZVONČKA, KI CINGLJA POMLADI</a:t>
            </a:r>
          </a:p>
          <a:p>
            <a:pPr marL="0" indent="0" algn="ctr">
              <a:buNone/>
            </a:pPr>
            <a:r>
              <a:rPr lang="sl-SI" dirty="0"/>
              <a:t>DRUGA TROBENTICO V ZLATI OBLEKICI IN</a:t>
            </a:r>
          </a:p>
          <a:p>
            <a:pPr marL="0" indent="0" algn="ctr">
              <a:buNone/>
            </a:pPr>
            <a:r>
              <a:rPr lang="sl-SI" dirty="0"/>
              <a:t>TRETJA PEVSKI ZBOR PTIČKOV.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ŽELIŠ, LAHKO SVOJ IZDELEK S POMOČJO STARŠEV FOTOGRAFIRAŠ IN MI FOTOGRAFIJO POŠLJEŠ NA NASLOV. VESELA BOM VSAKEGA POMLADNEGA PRIZORČKA IZ VAŠIH ZVEZKOV.</a:t>
            </a:r>
          </a:p>
          <a:p>
            <a:pPr marL="0" indent="0" algn="ctr">
              <a:buNone/>
            </a:pPr>
            <a:r>
              <a:rPr lang="sl-SI" dirty="0">
                <a:hlinkClick r:id="rId2"/>
              </a:rPr>
              <a:t>glasbena.umetnost@gmail.com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82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F57521-8546-44F2-B31E-52A63A5E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9" y="76918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sl-SI" sz="4800" dirty="0"/>
          </a:p>
          <a:p>
            <a:pPr marL="0" indent="0" algn="ctr">
              <a:buNone/>
            </a:pPr>
            <a:r>
              <a:rPr lang="sl-SI" sz="4800" dirty="0">
                <a:solidFill>
                  <a:srgbClr val="FF0000"/>
                </a:solidFill>
              </a:rPr>
              <a:t>SREČNO, NAVIHANČKI!</a:t>
            </a:r>
          </a:p>
          <a:p>
            <a:pPr marL="0" indent="0" algn="ctr">
              <a:buNone/>
            </a:pPr>
            <a:endParaRPr lang="sl-SI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l-SI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l-SI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l-SI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l-SI" sz="48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sl-SI" sz="4800" dirty="0">
                <a:solidFill>
                  <a:srgbClr val="FF0000"/>
                </a:solidFill>
              </a:rPr>
              <a:t>UČITELJICA VANJA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000D13C-6396-4AD4-B78A-DC4B27B64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25" y="1779325"/>
            <a:ext cx="2806731" cy="28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58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222</Words>
  <Application>Microsoft Office PowerPoint</Application>
  <PresentationFormat>Širokozaslonsko</PresentationFormat>
  <Paragraphs>49</Paragraphs>
  <Slides>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Dober dan, navihančki!</vt:lpstr>
      <vt:lpstr>PowerPointova predstavitev</vt:lpstr>
      <vt:lpstr>PowerPointova predstavitev</vt:lpstr>
      <vt:lpstr>PowerPointova predstavitev</vt:lpstr>
      <vt:lpstr>DOMAČA NALOGA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vanja lampic</dc:creator>
  <cp:lastModifiedBy>vanja lampic</cp:lastModifiedBy>
  <cp:revision>11</cp:revision>
  <dcterms:created xsi:type="dcterms:W3CDTF">2020-04-01T17:08:14Z</dcterms:created>
  <dcterms:modified xsi:type="dcterms:W3CDTF">2020-04-01T18:53:21Z</dcterms:modified>
</cp:coreProperties>
</file>