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7" r:id="rId3"/>
    <p:sldId id="266" r:id="rId4"/>
    <p:sldId id="283" r:id="rId5"/>
    <p:sldId id="284" r:id="rId6"/>
    <p:sldId id="285" r:id="rId7"/>
    <p:sldId id="286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3023CC-597A-4FD5-ABFC-C8929D7B5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07F062F-FE57-4534-9825-47BEFAC23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75B8E84-0CAB-4840-8E7E-DDDFA0C31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EA81-9A67-479D-9DC0-AEB0E759C603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4D8A79D-5FD4-4A3E-BA93-174864E2A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0E87C89-F591-4FD6-98B3-E1C8E23A6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7EBF-4895-4E0F-B48D-DF5640082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640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2A78CD-1064-4A18-9625-E11480B03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4A65FC3-CBF5-4208-B246-77DCE4FB1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BD24725-EF6E-4E89-BF71-F2443FF51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EA81-9A67-479D-9DC0-AEB0E759C603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EDDC85A-5709-41F2-9212-942B4F6D4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02019F0-8826-4F7F-864B-A0814A13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7EBF-4895-4E0F-B48D-DF5640082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618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3095F31E-FA01-44D9-B80B-F86772BAF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8F69439-DB5D-4F44-B23B-C9816590E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3B21FBE-9106-42FA-B812-8D0692DD0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EA81-9A67-479D-9DC0-AEB0E759C603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535C38B-04AF-4A77-89DF-77D702A62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1389FE2-C69B-4ACC-B98E-EC874C36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7EBF-4895-4E0F-B48D-DF5640082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461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A95C67-6228-49F9-81A1-28DD1DF9E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8AA392C-DC91-4843-B808-ECDD46C7C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84B2DF3-DD62-44FB-B88F-DDFB764A3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EA81-9A67-479D-9DC0-AEB0E759C603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7EFD03A-BF71-4373-A282-C193BC7AB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A3927A9-1DC3-4D8A-99EF-853D798F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7EBF-4895-4E0F-B48D-DF5640082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653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FF861E-B19A-4C1F-9A1F-607C3449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87B9A41-9FAD-49EE-B801-5A546AE32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0AD1A60-5DB3-43C2-AD25-68C7EE394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EA81-9A67-479D-9DC0-AEB0E759C603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F7206E3-43A4-46BA-9A8E-2E87AA79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FBAA3E6-29CC-4594-AA54-788ED18C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7EBF-4895-4E0F-B48D-DF5640082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789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065898-1067-44F5-A9CB-B338C3313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6ACC3F8-018A-4BF0-B7D7-10A654484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861A092-BB93-41CE-B721-F8B6B9222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3757314-36F7-41EE-BB97-CBC1FA90A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EA81-9A67-479D-9DC0-AEB0E759C603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E215D9F-510C-47FE-A2FC-A603DF0CB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0714E76-BB18-4EC0-BF84-C1430E349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7EBF-4895-4E0F-B48D-DF5640082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357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6A7B93-2BC8-4948-97C5-EA6842E8F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AE689FC-5A69-4D39-B7C8-1680C1E45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2792A44-7565-4818-800C-C90D8D3AE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A1E9108E-E363-4556-A03C-69BAFBA07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257C508-76C8-490C-840A-4A31CCB00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A5FA23EC-038A-457D-A454-CBF65B22D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EA81-9A67-479D-9DC0-AEB0E759C603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20AC14F7-DDCC-4980-A191-5FF8DA991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A6EFA221-D7A9-42D7-8E47-B47D9CE9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7EBF-4895-4E0F-B48D-DF5640082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546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F27758-B20E-4881-9F64-6ED484D43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B352CC7-F1EB-4066-9E25-DA528AF78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EA81-9A67-479D-9DC0-AEB0E759C603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9704A5DC-6292-4A53-9595-F6B2CD08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05CF2614-D597-44CD-857B-05DC91BC2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7EBF-4895-4E0F-B48D-DF5640082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282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28098938-4294-4562-826C-0ED350977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EA81-9A67-479D-9DC0-AEB0E759C603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A72B053A-5F1F-48BA-A0AC-26E626400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F5C0A23-5EFD-42F2-A66C-9C7154FD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7EBF-4895-4E0F-B48D-DF5640082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286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5F75C0-CEC5-429F-A058-2A502A43F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F03CE1-F03F-4578-9FBC-DED88FCC5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CA66BD2-3146-4731-BCA2-BB09B3B6B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CF76D97-0F7F-4E52-87A3-E96E8E3CD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EA81-9A67-479D-9DC0-AEB0E759C603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F58BB12-826D-4299-86A6-97F519218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788CFD9-AD0B-4CC2-9D74-12065E72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7EBF-4895-4E0F-B48D-DF5640082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21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9A43BF-B34F-485B-8670-CE0787CF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EE539BF2-4679-4290-861D-E0F18F38B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2DDE1CD-4CCD-4F70-A3DD-7A662F726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D722D3D-83C0-4F45-887C-52339FD83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EA81-9A67-479D-9DC0-AEB0E759C603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610F319-42D6-4218-B157-6CCFB24C3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AE622F2-1B0B-442E-A85D-9981B4A3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7EBF-4895-4E0F-B48D-DF5640082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127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5896B2A-3094-48FD-AC98-D6A32E342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9E4AE42-25B3-4C9C-A6C0-035BC155F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73C1E0B-C2DD-4A06-9C88-D63A357D2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6EA81-9A67-479D-9DC0-AEB0E759C603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5C6F3AC-3F58-4941-BD41-6E72E39A4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449C335-7600-434E-87C5-3AB6C7BB7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7EBF-4895-4E0F-B48D-DF5640082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153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linepianist.com/virtual-pian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1916974" y="663539"/>
            <a:ext cx="3986358" cy="55309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2100" cap="all" dirty="0">
                <a:latin typeface="+mn-lt"/>
                <a:ea typeface="+mn-ea"/>
                <a:cs typeface="+mn-cs"/>
              </a:rPr>
              <a:t>SPET SMO SKUPAJ!</a:t>
            </a:r>
            <a:endParaRPr lang="sl-SI" sz="2100" cap="all" dirty="0">
              <a:latin typeface="+mn-lt"/>
              <a:ea typeface="+mn-ea"/>
              <a:cs typeface="+mn-cs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endParaRPr lang="sl-SI" sz="2100" cap="all" dirty="0">
              <a:latin typeface="+mn-lt"/>
              <a:ea typeface="+mn-ea"/>
              <a:cs typeface="+mn-cs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sl-SI" sz="2100" cap="all" dirty="0">
                <a:latin typeface="+mn-lt"/>
                <a:ea typeface="+mn-ea"/>
                <a:cs typeface="+mn-cs"/>
              </a:rPr>
              <a:t>TRETJI TEDEN SE BO ZDAJ, ZDAJ ZAKLJUČIL.</a:t>
            </a: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sl-SI" sz="2100" cap="all" dirty="0">
                <a:latin typeface="+mn-lt"/>
                <a:ea typeface="+mn-ea"/>
                <a:cs typeface="+mn-cs"/>
              </a:rPr>
              <a:t>UPAM, DA SO VSE TE DNI Z VAMI PESMICE ŽIVELE ČEZ DAN IN SEVEDA TUDI ZVEČER, SAJ JE BILA ZADNJA PESMICA, KATERO SMO SPOZNALI PRAV PESMICA ZA LAHKO NOČ.</a:t>
            </a: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sl-SI" sz="2100" cap="all" dirty="0">
                <a:latin typeface="+mn-lt"/>
                <a:ea typeface="+mn-ea"/>
                <a:cs typeface="+mn-cs"/>
              </a:rPr>
              <a:t>PA JO PONOVIMO.</a:t>
            </a:r>
            <a:endParaRPr lang="en-US" sz="2100" cap="all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" r="5" b="815"/>
          <a:stretch/>
        </p:blipFill>
        <p:spPr>
          <a:xfrm>
            <a:off x="6422056" y="821018"/>
            <a:ext cx="5160344" cy="510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3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5. V. T. Arhar - Mucek in kuže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8102" y="115529"/>
            <a:ext cx="609600" cy="609600"/>
          </a:xfrm>
          <a:prstGeom prst="rect">
            <a:avLst/>
          </a:prstGeo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138766" y="309049"/>
            <a:ext cx="3886200" cy="618100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MUCEK IN KUŽEK </a:t>
            </a:r>
          </a:p>
        </p:txBody>
      </p:sp>
      <p:sp>
        <p:nvSpPr>
          <p:cNvPr id="5" name="Označba mesta vsebine 4"/>
          <p:cNvSpPr>
            <a:spLocks noGrp="1"/>
          </p:cNvSpPr>
          <p:nvPr>
            <p:ph sz="half" idx="1"/>
          </p:nvPr>
        </p:nvSpPr>
        <p:spPr>
          <a:xfrm>
            <a:off x="1591618" y="1139313"/>
            <a:ext cx="4264107" cy="2637350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Kaj sanja naš mucek, ko spi?</a:t>
            </a:r>
          </a:p>
          <a:p>
            <a:pPr marL="0" indent="0">
              <a:buNone/>
            </a:pPr>
            <a:r>
              <a:rPr lang="sl-SI" dirty="0"/>
              <a:t>Kdo ve, veš ti?</a:t>
            </a:r>
          </a:p>
          <a:p>
            <a:pPr marL="0" indent="0">
              <a:buNone/>
            </a:pPr>
            <a:r>
              <a:rPr lang="sl-SI" dirty="0"/>
              <a:t>Ne vem, </a:t>
            </a:r>
            <a:r>
              <a:rPr lang="sl-SI" dirty="0">
                <a:solidFill>
                  <a:srgbClr val="0070C0"/>
                </a:solidFill>
              </a:rPr>
              <a:t>kako naj povem,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če revež ne vem, kot ti,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kaj sanja naš mucek, ko spi. </a:t>
            </a:r>
          </a:p>
        </p:txBody>
      </p:sp>
      <p:sp>
        <p:nvSpPr>
          <p:cNvPr id="8" name="Označba mesta vsebine 4"/>
          <p:cNvSpPr>
            <a:spLocks noGrp="1"/>
          </p:cNvSpPr>
          <p:nvPr>
            <p:ph sz="half" idx="1"/>
          </p:nvPr>
        </p:nvSpPr>
        <p:spPr>
          <a:xfrm>
            <a:off x="6276689" y="1106128"/>
            <a:ext cx="4264107" cy="2637350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Kaj sanja naš kužek, ko spi?</a:t>
            </a:r>
          </a:p>
          <a:p>
            <a:pPr marL="0" indent="0">
              <a:buNone/>
            </a:pPr>
            <a:r>
              <a:rPr lang="sl-SI" dirty="0"/>
              <a:t>Kdo ve, veš ti?</a:t>
            </a:r>
          </a:p>
          <a:p>
            <a:pPr marL="0" indent="0">
              <a:buNone/>
            </a:pPr>
            <a:r>
              <a:rPr lang="sl-SI" dirty="0"/>
              <a:t>Ne vem, </a:t>
            </a:r>
            <a:r>
              <a:rPr lang="sl-SI" dirty="0">
                <a:solidFill>
                  <a:srgbClr val="0070C0"/>
                </a:solidFill>
              </a:rPr>
              <a:t>kako naj povem,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če revež ne vem, kot ti,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kaj sanja naš kužek, ko spi. 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7" r="7830" b="64875"/>
          <a:stretch/>
        </p:blipFill>
        <p:spPr>
          <a:xfrm>
            <a:off x="6697928" y="4247537"/>
            <a:ext cx="3421627" cy="240890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r="55188" b="64875"/>
          <a:stretch/>
        </p:blipFill>
        <p:spPr>
          <a:xfrm>
            <a:off x="1909619" y="4057654"/>
            <a:ext cx="3234813" cy="240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3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 r="1125"/>
          <a:stretch/>
        </p:blipFill>
        <p:spPr>
          <a:xfrm>
            <a:off x="2132902" y="2438400"/>
            <a:ext cx="7837008" cy="4419600"/>
          </a:xfrm>
          <a:prstGeom prst="rect">
            <a:avLst/>
          </a:prstGeom>
        </p:spPr>
      </p:pic>
      <p:pic>
        <p:nvPicPr>
          <p:cNvPr id="3" name="25. V. T. Arhar - Mucek in kuže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28102" y="115529"/>
            <a:ext cx="609600" cy="6096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2" b="64875"/>
          <a:stretch/>
        </p:blipFill>
        <p:spPr>
          <a:xfrm>
            <a:off x="2437702" y="115530"/>
            <a:ext cx="7388966" cy="240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zultat iskanja slik za CHOIR  cartoon png">
            <a:extLst>
              <a:ext uri="{FF2B5EF4-FFF2-40B4-BE49-F238E27FC236}">
                <a16:creationId xmlns:a16="http://schemas.microsoft.com/office/drawing/2014/main" id="{0B85FE5C-1EE4-42DA-B639-C637380B38D6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911" y="177204"/>
            <a:ext cx="5669872" cy="2286000"/>
          </a:xfrm>
          <a:prstGeom prst="rect">
            <a:avLst/>
          </a:prstGeom>
          <a:noFill/>
        </p:spPr>
      </p:pic>
      <p:pic>
        <p:nvPicPr>
          <p:cNvPr id="3" name="Picture 4" descr="Rezultat iskanja slik za CHOIR  cartoon png">
            <a:extLst>
              <a:ext uri="{FF2B5EF4-FFF2-40B4-BE49-F238E27FC236}">
                <a16:creationId xmlns:a16="http://schemas.microsoft.com/office/drawing/2014/main" id="{03960D74-FC6F-4BD9-A34C-587C36FEFA6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24"/>
          <a:stretch/>
        </p:blipFill>
        <p:spPr bwMode="auto">
          <a:xfrm>
            <a:off x="7804946" y="3248579"/>
            <a:ext cx="747395" cy="2286000"/>
          </a:xfrm>
          <a:prstGeom prst="rect">
            <a:avLst/>
          </a:prstGeom>
          <a:noFill/>
        </p:spPr>
      </p:pic>
      <p:pic>
        <p:nvPicPr>
          <p:cNvPr id="4" name="Picture 4" descr="Rezultat iskanja slik za CHOIR  cartoon png">
            <a:extLst>
              <a:ext uri="{FF2B5EF4-FFF2-40B4-BE49-F238E27FC236}">
                <a16:creationId xmlns:a16="http://schemas.microsoft.com/office/drawing/2014/main" id="{35B305F2-8F5A-4747-8888-CA25C278B9B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1" r="58540"/>
          <a:stretch/>
        </p:blipFill>
        <p:spPr bwMode="auto">
          <a:xfrm>
            <a:off x="4696651" y="3156425"/>
            <a:ext cx="747395" cy="2470308"/>
          </a:xfrm>
          <a:prstGeom prst="rect">
            <a:avLst/>
          </a:prstGeom>
          <a:noFill/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A5D37734-9F83-4808-BE82-0A36048F2383}"/>
              </a:ext>
            </a:extLst>
          </p:cNvPr>
          <p:cNvSpPr/>
          <p:nvPr/>
        </p:nvSpPr>
        <p:spPr>
          <a:xfrm>
            <a:off x="914400" y="533400"/>
            <a:ext cx="2333625" cy="4784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dirty="0"/>
              <a:t>OB TEJ PESMICI SMO SE PONOVNO SPOMNILI NEKATERIH GLASBENIH POJMOV IZ 2. RAZREDA</a:t>
            </a:r>
          </a:p>
          <a:p>
            <a:pPr algn="ctr">
              <a:lnSpc>
                <a:spcPct val="150000"/>
              </a:lnSpc>
            </a:pPr>
            <a:endParaRPr lang="sl-SI" dirty="0"/>
          </a:p>
          <a:p>
            <a:pPr algn="ctr">
              <a:lnSpc>
                <a:spcPct val="150000"/>
              </a:lnSpc>
            </a:pPr>
            <a:r>
              <a:rPr lang="sl-SI" dirty="0"/>
              <a:t>ŠE VEMO, </a:t>
            </a:r>
          </a:p>
          <a:p>
            <a:pPr algn="ctr">
              <a:lnSpc>
                <a:spcPct val="150000"/>
              </a:lnSpc>
            </a:pPr>
            <a:r>
              <a:rPr lang="sl-SI" dirty="0"/>
              <a:t>KATERI SO BILI TI </a:t>
            </a:r>
          </a:p>
          <a:p>
            <a:pPr algn="ctr">
              <a:lnSpc>
                <a:spcPct val="150000"/>
              </a:lnSpc>
            </a:pPr>
            <a:r>
              <a:rPr lang="sl-SI" dirty="0"/>
              <a:t>GLASBENI POJMI?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2BA67BEB-8CEE-4972-87CB-21054A719E85}"/>
              </a:ext>
            </a:extLst>
          </p:cNvPr>
          <p:cNvSpPr/>
          <p:nvPr/>
        </p:nvSpPr>
        <p:spPr>
          <a:xfrm>
            <a:off x="4550339" y="2576452"/>
            <a:ext cx="4565015" cy="46672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l-SI" dirty="0"/>
              <a:t>PEVSKI ZBOR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C05A3EBC-B791-484F-9844-F192078CA4B1}"/>
              </a:ext>
            </a:extLst>
          </p:cNvPr>
          <p:cNvSpPr/>
          <p:nvPr/>
        </p:nvSpPr>
        <p:spPr>
          <a:xfrm>
            <a:off x="4258167" y="5647828"/>
            <a:ext cx="1624362" cy="46672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l-SI" dirty="0"/>
              <a:t>SOLIST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424EA8E9-8F6B-4BDB-AA02-91BBF77092F8}"/>
              </a:ext>
            </a:extLst>
          </p:cNvPr>
          <p:cNvSpPr/>
          <p:nvPr/>
        </p:nvSpPr>
        <p:spPr>
          <a:xfrm>
            <a:off x="7490992" y="5557123"/>
            <a:ext cx="1624362" cy="46672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l-SI" dirty="0"/>
              <a:t>SOLISTKA</a:t>
            </a:r>
          </a:p>
        </p:txBody>
      </p:sp>
    </p:spTree>
    <p:extLst>
      <p:ext uri="{BB962C8B-B14F-4D97-AF65-F5344CB8AC3E}">
        <p14:creationId xmlns:p14="http://schemas.microsoft.com/office/powerpoint/2010/main" val="159196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DDBE122-3B4E-4F62-88F8-D0BAC079A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PRED VIKENDOM PA VAM BOM DALA PRAV POSEBNO NALOGO IN SICER TAKŠNO, DA BOSTE MORALI PESMICO </a:t>
            </a:r>
          </a:p>
          <a:p>
            <a:pPr marL="0" indent="0" algn="ctr">
              <a:buNone/>
            </a:pPr>
            <a:r>
              <a:rPr lang="sl-SI" b="1" dirty="0">
                <a:solidFill>
                  <a:srgbClr val="FF0000"/>
                </a:solidFill>
              </a:rPr>
              <a:t>MUCEK IN KUŽEK</a:t>
            </a:r>
          </a:p>
          <a:p>
            <a:pPr marL="0" indent="0">
              <a:buNone/>
            </a:pPr>
            <a:r>
              <a:rPr lang="sl-SI" dirty="0"/>
              <a:t>ZAIGRATI NA KLAVIR.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GOTOVO SE VPRAŠUJETE: „JA, KAKO PA?“</a:t>
            </a:r>
          </a:p>
          <a:p>
            <a:pPr marL="0" indent="0">
              <a:buNone/>
            </a:pPr>
            <a:r>
              <a:rPr lang="sl-SI" dirty="0"/>
              <a:t> NIČ LAŽJEGA.</a:t>
            </a:r>
          </a:p>
          <a:p>
            <a:pPr marL="0" indent="0">
              <a:buNone/>
            </a:pPr>
            <a:r>
              <a:rPr lang="sl-SI" dirty="0"/>
              <a:t>SLEDITE NAVODILOM IN KMALU SE BOSTE VPISALI V VRSTE PIANISTOV.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C7FD584-63FB-4689-8024-477F78A2EB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t="9845" r="15747" b="5698"/>
          <a:stretch/>
        </p:blipFill>
        <p:spPr>
          <a:xfrm>
            <a:off x="4032126" y="1990530"/>
            <a:ext cx="2333164" cy="222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8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393D9D8-2583-44D0-89F1-9320BC789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5197"/>
            <a:ext cx="8279167" cy="56227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/>
              <a:t>NA LIST SI PREPIŠITE TE ČRKE:</a:t>
            </a:r>
          </a:p>
          <a:p>
            <a:pPr marL="0" indent="0" algn="ctr">
              <a:buNone/>
            </a:pPr>
            <a:r>
              <a:rPr lang="sl-SI" dirty="0"/>
              <a:t>C S </a:t>
            </a:r>
            <a:r>
              <a:rPr lang="sl-SI" dirty="0" err="1"/>
              <a:t>S</a:t>
            </a:r>
            <a:r>
              <a:rPr lang="sl-SI" dirty="0"/>
              <a:t> </a:t>
            </a:r>
            <a:r>
              <a:rPr lang="sl-SI" dirty="0" err="1"/>
              <a:t>S</a:t>
            </a:r>
            <a:r>
              <a:rPr lang="sl-SI" dirty="0"/>
              <a:t> P </a:t>
            </a:r>
            <a:r>
              <a:rPr lang="sl-SI" dirty="0" err="1"/>
              <a:t>P</a:t>
            </a:r>
            <a:r>
              <a:rPr lang="sl-SI" dirty="0"/>
              <a:t> </a:t>
            </a:r>
            <a:r>
              <a:rPr lang="sl-SI" dirty="0" err="1"/>
              <a:t>P</a:t>
            </a:r>
            <a:r>
              <a:rPr lang="sl-SI" dirty="0"/>
              <a:t> </a:t>
            </a:r>
            <a:r>
              <a:rPr lang="sl-SI" b="1" dirty="0"/>
              <a:t>O</a:t>
            </a:r>
          </a:p>
          <a:p>
            <a:pPr marL="0" indent="0" algn="ctr">
              <a:buNone/>
            </a:pPr>
            <a:r>
              <a:rPr lang="sl-SI" dirty="0"/>
              <a:t>S </a:t>
            </a:r>
            <a:r>
              <a:rPr lang="sl-SI" b="1" dirty="0"/>
              <a:t>P    </a:t>
            </a:r>
            <a:r>
              <a:rPr lang="sl-SI" dirty="0"/>
              <a:t>V </a:t>
            </a:r>
            <a:r>
              <a:rPr lang="sl-SI" b="1" dirty="0"/>
              <a:t>C    </a:t>
            </a:r>
            <a:r>
              <a:rPr lang="sl-SI" dirty="0"/>
              <a:t>P  </a:t>
            </a:r>
            <a:r>
              <a:rPr lang="sl-SI" b="1" dirty="0"/>
              <a:t>C</a:t>
            </a:r>
          </a:p>
          <a:p>
            <a:pPr marL="0" indent="0" algn="ctr">
              <a:buNone/>
            </a:pPr>
            <a:r>
              <a:rPr lang="sl-SI" dirty="0"/>
              <a:t>C V </a:t>
            </a:r>
            <a:r>
              <a:rPr lang="sl-SI" dirty="0" err="1"/>
              <a:t>V</a:t>
            </a:r>
            <a:r>
              <a:rPr lang="sl-SI" dirty="0"/>
              <a:t> H </a:t>
            </a:r>
            <a:r>
              <a:rPr lang="sl-SI" b="1" dirty="0"/>
              <a:t>N</a:t>
            </a:r>
          </a:p>
          <a:p>
            <a:pPr marL="0" indent="0" algn="ctr">
              <a:buNone/>
            </a:pPr>
            <a:r>
              <a:rPr lang="sl-SI" dirty="0"/>
              <a:t>V C S V </a:t>
            </a:r>
            <a:r>
              <a:rPr lang="sl-SI" b="1" dirty="0"/>
              <a:t>C</a:t>
            </a:r>
          </a:p>
          <a:p>
            <a:pPr marL="0" indent="0" algn="ctr">
              <a:buNone/>
            </a:pPr>
            <a:r>
              <a:rPr lang="sl-SI" dirty="0"/>
              <a:t>P </a:t>
            </a:r>
            <a:r>
              <a:rPr lang="sl-SI" b="1" dirty="0"/>
              <a:t>C</a:t>
            </a:r>
          </a:p>
          <a:p>
            <a:pPr marL="0" indent="0" algn="ctr">
              <a:buNone/>
            </a:pPr>
            <a:r>
              <a:rPr lang="sl-SI" dirty="0"/>
              <a:t>S X </a:t>
            </a:r>
            <a:r>
              <a:rPr lang="sl-SI" dirty="0" err="1"/>
              <a:t>X</a:t>
            </a:r>
            <a:r>
              <a:rPr lang="sl-SI" dirty="0"/>
              <a:t> P C </a:t>
            </a:r>
            <a:r>
              <a:rPr lang="sl-SI" dirty="0" err="1"/>
              <a:t>C</a:t>
            </a:r>
            <a:r>
              <a:rPr lang="sl-SI" dirty="0"/>
              <a:t> X </a:t>
            </a:r>
            <a:r>
              <a:rPr lang="sl-SI" b="1" dirty="0"/>
              <a:t>S</a:t>
            </a:r>
          </a:p>
          <a:p>
            <a:pPr marL="0" indent="0" algn="ctr">
              <a:buNone/>
            </a:pPr>
            <a:r>
              <a:rPr lang="sl-SI" dirty="0"/>
              <a:t>C V </a:t>
            </a:r>
            <a:r>
              <a:rPr lang="sl-SI" dirty="0" err="1"/>
              <a:t>V</a:t>
            </a:r>
            <a:r>
              <a:rPr lang="sl-SI" dirty="0"/>
              <a:t> H </a:t>
            </a:r>
            <a:r>
              <a:rPr lang="sl-SI" b="1" dirty="0"/>
              <a:t>N</a:t>
            </a:r>
          </a:p>
          <a:p>
            <a:pPr marL="0" indent="0" algn="ctr">
              <a:buNone/>
            </a:pPr>
            <a:r>
              <a:rPr lang="sl-SI" dirty="0"/>
              <a:t>V C S V </a:t>
            </a:r>
            <a:r>
              <a:rPr lang="sl-SI" b="1" dirty="0"/>
              <a:t>C</a:t>
            </a:r>
          </a:p>
          <a:p>
            <a:pPr marL="0" indent="0" algn="ctr">
              <a:buNone/>
            </a:pPr>
            <a:r>
              <a:rPr lang="sl-SI" dirty="0"/>
              <a:t>P </a:t>
            </a:r>
            <a:r>
              <a:rPr lang="sl-SI" b="1" dirty="0"/>
              <a:t>C</a:t>
            </a:r>
          </a:p>
          <a:p>
            <a:pPr marL="0" indent="0" algn="ctr">
              <a:buNone/>
            </a:pPr>
            <a:r>
              <a:rPr lang="sl-SI" dirty="0"/>
              <a:t>S X </a:t>
            </a:r>
            <a:r>
              <a:rPr lang="sl-SI" dirty="0" err="1"/>
              <a:t>X</a:t>
            </a:r>
            <a:r>
              <a:rPr lang="sl-SI" dirty="0"/>
              <a:t> P C S P </a:t>
            </a:r>
            <a:r>
              <a:rPr lang="sl-SI" b="1" dirty="0"/>
              <a:t>O.</a:t>
            </a:r>
            <a:endParaRPr lang="sl-SI" dirty="0"/>
          </a:p>
          <a:p>
            <a:pPr marL="0" indent="0" algn="ctr">
              <a:buNone/>
            </a:pPr>
            <a:r>
              <a:rPr lang="sl-SI" dirty="0">
                <a:hlinkClick r:id="rId2"/>
              </a:rPr>
              <a:t>https://www.onlinepianist.com/virtual-piano</a:t>
            </a:r>
            <a:r>
              <a:rPr lang="sl-SI" dirty="0"/>
              <a:t> </a:t>
            </a:r>
          </a:p>
          <a:p>
            <a:pPr marL="0" indent="0" algn="ctr">
              <a:buNone/>
            </a:pPr>
            <a:endParaRPr lang="sl-SI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6D6D455F-CD94-428C-9213-3EE703C9A00B}"/>
              </a:ext>
            </a:extLst>
          </p:cNvPr>
          <p:cNvSpPr/>
          <p:nvPr/>
        </p:nvSpPr>
        <p:spPr>
          <a:xfrm>
            <a:off x="8868792" y="405196"/>
            <a:ext cx="2751338" cy="58446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dirty="0"/>
              <a:t>NATO PA KLIKNITE NA SPODNJO POVEZAVO, KI VAS BO VODILA DO SPLETNE KLAVIATURE.</a:t>
            </a:r>
          </a:p>
          <a:p>
            <a:pPr algn="ctr">
              <a:lnSpc>
                <a:spcPct val="150000"/>
              </a:lnSpc>
            </a:pPr>
            <a:endParaRPr lang="sl-SI" dirty="0"/>
          </a:p>
          <a:p>
            <a:pPr algn="ctr">
              <a:lnSpc>
                <a:spcPct val="150000"/>
              </a:lnSpc>
            </a:pPr>
            <a:r>
              <a:rPr lang="sl-SI" dirty="0"/>
              <a:t>NA TIPKOVNICI PRITISKAJTE NAPISANE ČRKE, ODEBELJENE PREDSTAVLJAJO PODALJŠANE TONE.</a:t>
            </a:r>
          </a:p>
          <a:p>
            <a:pPr algn="ctr">
              <a:lnSpc>
                <a:spcPct val="150000"/>
              </a:lnSpc>
            </a:pPr>
            <a:endParaRPr lang="sl-SI" dirty="0"/>
          </a:p>
          <a:p>
            <a:pPr algn="ctr">
              <a:lnSpc>
                <a:spcPct val="150000"/>
              </a:lnSpc>
            </a:pPr>
            <a:r>
              <a:rPr lang="sl-SI" dirty="0"/>
              <a:t>UŽIVAJTE PRI IGRANJU!</a:t>
            </a:r>
          </a:p>
        </p:txBody>
      </p:sp>
    </p:spTree>
    <p:extLst>
      <p:ext uri="{BB962C8B-B14F-4D97-AF65-F5344CB8AC3E}">
        <p14:creationId xmlns:p14="http://schemas.microsoft.com/office/powerpoint/2010/main" val="171979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5118CA7-0B5D-4BE7-8ADF-8546C9B23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6027"/>
            <a:ext cx="10515600" cy="5670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5400" dirty="0">
                <a:solidFill>
                  <a:srgbClr val="FF0000"/>
                </a:solidFill>
              </a:rPr>
              <a:t>SREČNO!       </a:t>
            </a:r>
          </a:p>
          <a:p>
            <a:pPr marL="0" indent="0">
              <a:buNone/>
            </a:pPr>
            <a:endParaRPr lang="sl-SI" sz="5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sz="5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sz="5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sz="5400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sl-SI" dirty="0">
                <a:solidFill>
                  <a:srgbClr val="FF0000"/>
                </a:solidFill>
              </a:rPr>
              <a:t>PRIHODNJI TEDEN PA NOVIM ZNANJEM IN PESMICAM NAPROTI</a:t>
            </a:r>
          </a:p>
          <a:p>
            <a:pPr marL="0" indent="0" algn="r">
              <a:buNone/>
            </a:pPr>
            <a:r>
              <a:rPr lang="sl-SI" dirty="0">
                <a:solidFill>
                  <a:srgbClr val="FF0000"/>
                </a:solidFill>
              </a:rPr>
              <a:t>USPEŠNO IGRANJE NA KLAVIR! </a:t>
            </a:r>
            <a:r>
              <a:rPr lang="sl-SI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83667EE-6C63-4F80-8AF4-A14E338CD5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" r="5" b="815"/>
          <a:stretch/>
        </p:blipFill>
        <p:spPr>
          <a:xfrm>
            <a:off x="3030043" y="1181100"/>
            <a:ext cx="3304081" cy="326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65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321</Words>
  <Application>Microsoft Office PowerPoint</Application>
  <PresentationFormat>Širokozaslonsko</PresentationFormat>
  <Paragraphs>58</Paragraphs>
  <Slides>7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PowerPointova predstavitev</vt:lpstr>
      <vt:lpstr>MUCEK IN KUŽEK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vanja lampic</dc:creator>
  <cp:lastModifiedBy>vanja lampic</cp:lastModifiedBy>
  <cp:revision>3</cp:revision>
  <dcterms:created xsi:type="dcterms:W3CDTF">2020-04-01T19:03:15Z</dcterms:created>
  <dcterms:modified xsi:type="dcterms:W3CDTF">2020-04-01T19:29:44Z</dcterms:modified>
</cp:coreProperties>
</file>