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4A20-EC8A-4DA4-AAB3-46BC32CD3A4D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8269-0171-45D5-8D09-B8DBB6686E9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dinmarkovec.si/kamnolom/sestava/" TargetMode="External"/><Relationship Id="rId13" Type="http://schemas.openxmlformats.org/officeDocument/2006/relationships/hyperlink" Target="https://www.radio94.si/zanimanje-za-fotolov-ze-blizu-skrajne-meje/" TargetMode="External"/><Relationship Id="rId3" Type="http://schemas.openxmlformats.org/officeDocument/2006/relationships/hyperlink" Target="https://www.visitizola.com/okusi/vina-zaro-zgodba-o-predanosti" TargetMode="External"/><Relationship Id="rId7" Type="http://schemas.openxmlformats.org/officeDocument/2006/relationships/hyperlink" Target="https://www.park-skocjanske-jame.si/" TargetMode="External"/><Relationship Id="rId12" Type="http://schemas.openxmlformats.org/officeDocument/2006/relationships/hyperlink" Target="https://www.mojaobcina.si/sentrupert/novice/cas-poleganja-mladicev-srnjadi.html" TargetMode="External"/><Relationship Id="rId2" Type="http://schemas.openxmlformats.org/officeDocument/2006/relationships/hyperlink" Target="https://unicommerce.si/novice_in_nasveti/nasvet_strokovnjaka_za_vas_vrt/andrea_heistinger/hortisol_plodna_vrtna_pr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ol.net/novice/svet/zaradi-vrocine-v-nemciji-na-plan-bombe-iz-druge-svetovne-vojne-474400" TargetMode="External"/><Relationship Id="rId11" Type="http://schemas.openxmlformats.org/officeDocument/2006/relationships/hyperlink" Target="http://primorskival.si/novica.php?oid=11691" TargetMode="External"/><Relationship Id="rId5" Type="http://schemas.openxmlformats.org/officeDocument/2006/relationships/hyperlink" Target="https://www.zurnal24.si/slovenija/vremenoslovci-prihaja-sneg-303399" TargetMode="External"/><Relationship Id="rId10" Type="http://schemas.openxmlformats.org/officeDocument/2006/relationships/hyperlink" Target="http://www2.arnes.si/~osljtrzin2/flower/gams.html" TargetMode="External"/><Relationship Id="rId4" Type="http://schemas.openxmlformats.org/officeDocument/2006/relationships/hyperlink" Target="http://www.o-4os.ce.edus.si/gradiva/geo/podnebje/lega.html" TargetMode="External"/><Relationship Id="rId9" Type="http://schemas.openxmlformats.org/officeDocument/2006/relationships/hyperlink" Target="https://www.hippopx.com/sl/bohemia-landscape-bezd%C4%9B%C5%BE-northern-bohemia-forests-meadows-44145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5400" dirty="0" smtClean="0"/>
              <a:t>NARAVNE ZNAČILNOSTI POKRAJINE</a:t>
            </a:r>
            <a:endParaRPr lang="sl-SI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47664" y="5105400"/>
            <a:ext cx="6400800" cy="1752600"/>
          </a:xfrm>
        </p:spPr>
        <p:txBody>
          <a:bodyPr/>
          <a:lstStyle/>
          <a:p>
            <a:r>
              <a:rPr lang="sl-SI" dirty="0" smtClean="0"/>
              <a:t>Maja Tušar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203848" y="1340768"/>
            <a:ext cx="25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DOMAČA POKRAJINA:</a:t>
            </a:r>
            <a:endParaRPr lang="sl-SI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dirty="0" smtClean="0">
                <a:solidFill>
                  <a:srgbClr val="FF3300"/>
                </a:solidFill>
              </a:rPr>
              <a:t>NARAVNE  SESTAVINE  POKRAJINE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4293096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sl-SI" altLang="sl-SI" dirty="0" smtClean="0">
                <a:solidFill>
                  <a:schemeClr val="tx2">
                    <a:lumMod val="50000"/>
                  </a:schemeClr>
                </a:solidFill>
              </a:rPr>
              <a:t>PODNEBJE</a:t>
            </a:r>
          </a:p>
          <a:p>
            <a:pPr>
              <a:buFontTx/>
              <a:buChar char="•"/>
            </a:pPr>
            <a:r>
              <a:rPr lang="sl-SI" altLang="sl-SI" dirty="0" smtClean="0">
                <a:solidFill>
                  <a:schemeClr val="tx2">
                    <a:lumMod val="50000"/>
                  </a:schemeClr>
                </a:solidFill>
              </a:rPr>
              <a:t>RELIEF</a:t>
            </a:r>
          </a:p>
          <a:p>
            <a:pPr>
              <a:buFontTx/>
              <a:buChar char="•"/>
            </a:pPr>
            <a:r>
              <a:rPr lang="sl-SI" altLang="sl-SI" dirty="0" smtClean="0">
                <a:solidFill>
                  <a:schemeClr val="tx2">
                    <a:lumMod val="50000"/>
                  </a:schemeClr>
                </a:solidFill>
              </a:rPr>
              <a:t>PRST</a:t>
            </a:r>
          </a:p>
          <a:p>
            <a:pPr>
              <a:buFontTx/>
              <a:buChar char="•"/>
            </a:pPr>
            <a:r>
              <a:rPr lang="sl-SI" altLang="sl-SI" dirty="0" smtClean="0">
                <a:solidFill>
                  <a:schemeClr val="tx2">
                    <a:lumMod val="50000"/>
                  </a:schemeClr>
                </a:solidFill>
              </a:rPr>
              <a:t>KAMNINE</a:t>
            </a:r>
          </a:p>
          <a:p>
            <a:pPr>
              <a:buFontTx/>
              <a:buChar char="•"/>
            </a:pPr>
            <a:r>
              <a:rPr lang="sl-SI" altLang="sl-SI" dirty="0" smtClean="0">
                <a:solidFill>
                  <a:schemeClr val="tx2">
                    <a:lumMod val="50000"/>
                  </a:schemeClr>
                </a:solidFill>
              </a:rPr>
              <a:t>VODE</a:t>
            </a:r>
          </a:p>
          <a:p>
            <a:pPr>
              <a:buFontTx/>
              <a:buChar char="•"/>
            </a:pPr>
            <a:r>
              <a:rPr lang="sl-SI" altLang="sl-SI" dirty="0" smtClean="0">
                <a:solidFill>
                  <a:schemeClr val="tx2">
                    <a:lumMod val="50000"/>
                  </a:schemeClr>
                </a:solidFill>
              </a:rPr>
              <a:t>RASTLINSTVO IN ŽIVALSTVO</a:t>
            </a:r>
            <a:endParaRPr lang="sl-SI" altLang="sl-SI" dirty="0" smtClean="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endParaRPr lang="sl-SI" altLang="sl-SI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sl-SI" dirty="0"/>
          </a:p>
        </p:txBody>
      </p:sp>
      <p:pic>
        <p:nvPicPr>
          <p:cNvPr id="5" name="Picture 5" descr="meri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1196752"/>
            <a:ext cx="5740727" cy="396867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TVOJA NALOGA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V zvezek napiši naslov Naravne sestavine pokrajine.</a:t>
            </a:r>
          </a:p>
          <a:p>
            <a:r>
              <a:rPr lang="sl-SI" dirty="0" smtClean="0"/>
              <a:t>Prepiši PREJŠNJO stran </a:t>
            </a:r>
            <a:r>
              <a:rPr lang="sl-SI" dirty="0" err="1" smtClean="0"/>
              <a:t>Powerpointa</a:t>
            </a:r>
            <a:r>
              <a:rPr lang="sl-SI" dirty="0" smtClean="0"/>
              <a:t> v zvezek.</a:t>
            </a:r>
          </a:p>
          <a:p>
            <a:r>
              <a:rPr lang="sl-SI" dirty="0" smtClean="0"/>
              <a:t>Izberi si eno sliko iz predstavitve, ki predstavlja naravno sestavino pokrajine, in jo preriši v zvezek. </a:t>
            </a:r>
          </a:p>
          <a:p>
            <a:pPr>
              <a:buNone/>
            </a:pPr>
            <a:endParaRPr lang="sl-SI" dirty="0" smtClean="0"/>
          </a:p>
          <a:p>
            <a:r>
              <a:rPr lang="sl-SI" sz="2800" dirty="0" smtClean="0"/>
              <a:t>DODATNO: Po želji</a:t>
            </a:r>
            <a:r>
              <a:rPr lang="sl-SI" sz="2800" dirty="0" smtClean="0"/>
              <a:t> lahko povsem preprosto skiciraš vse naravne sestavine pokrajine.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1600" b="1" dirty="0" smtClean="0"/>
              <a:t>Umek, M., Janša Zorn O. (2016). </a:t>
            </a:r>
            <a:r>
              <a:rPr lang="sl-SI" sz="1600" b="1" i="1" dirty="0" smtClean="0"/>
              <a:t>Družba in jaz 1</a:t>
            </a:r>
            <a:r>
              <a:rPr lang="sl-SI" sz="1600" b="1" dirty="0" smtClean="0"/>
              <a:t>. Družba za 4. razred osnovne šole.  Ljubljana: Modrijan</a:t>
            </a:r>
          </a:p>
          <a:p>
            <a:endParaRPr lang="sl-SI" sz="1400" dirty="0">
              <a:hlinkClick r:id="rId2"/>
            </a:endParaRPr>
          </a:p>
          <a:p>
            <a:pPr>
              <a:buNone/>
            </a:pPr>
            <a:r>
              <a:rPr lang="sl-SI" sz="1400" dirty="0" smtClean="0"/>
              <a:t>VIRI FOTOGRAFIJ:</a:t>
            </a:r>
          </a:p>
          <a:p>
            <a:r>
              <a:rPr lang="sl-SI" sz="1400" dirty="0" smtClean="0"/>
              <a:t>Lasten vir</a:t>
            </a:r>
          </a:p>
          <a:p>
            <a:r>
              <a:rPr lang="sl-SI" sz="1400" dirty="0" smtClean="0">
                <a:hlinkClick r:id="rId2"/>
              </a:rPr>
              <a:t>https://unicommerce.si/novice_in_nasveti/nasvet_strokovnjaka_za_vas_vrt/andrea_heistinger/hortisol_plodna_vrtna_prst/</a:t>
            </a:r>
            <a:r>
              <a:rPr lang="sl-SI" sz="1400" dirty="0" smtClean="0"/>
              <a:t> </a:t>
            </a:r>
          </a:p>
          <a:p>
            <a:r>
              <a:rPr lang="sl-SI" sz="1400" dirty="0" smtClean="0">
                <a:hlinkClick r:id="rId3"/>
              </a:rPr>
              <a:t>https://www.visitizola.com/okusi/vina-zaro-zgodba-o-predanosti</a:t>
            </a:r>
            <a:endParaRPr lang="sl-SI" sz="1400" dirty="0" smtClean="0"/>
          </a:p>
          <a:p>
            <a:r>
              <a:rPr lang="sl-SI" sz="1200" dirty="0" smtClean="0">
                <a:hlinkClick r:id="rId4"/>
              </a:rPr>
              <a:t>http://www.o-4os.ce.edus.si/gradiva/geo/podnebje/lega.html</a:t>
            </a:r>
            <a:r>
              <a:rPr lang="sl-SI" sz="1200" dirty="0" smtClean="0"/>
              <a:t> </a:t>
            </a:r>
          </a:p>
          <a:p>
            <a:r>
              <a:rPr lang="sl-SI" sz="1200" dirty="0" smtClean="0">
                <a:hlinkClick r:id="rId5"/>
              </a:rPr>
              <a:t>https://www.zurnal24.si/slovenija/vremenoslovci-prihaja-sneg-303399</a:t>
            </a:r>
            <a:endParaRPr lang="sl-SI" sz="1200" dirty="0" smtClean="0"/>
          </a:p>
          <a:p>
            <a:r>
              <a:rPr lang="sl-SI" sz="1200" dirty="0" smtClean="0">
                <a:hlinkClick r:id="rId6"/>
              </a:rPr>
              <a:t>https://siol.net/novice/svet/zaradi-vrocine-v-nemciji-na-plan-bombe-iz-druge-svetovne-vojne-474400</a:t>
            </a:r>
            <a:r>
              <a:rPr lang="sl-SI" sz="1200" dirty="0" smtClean="0"/>
              <a:t> </a:t>
            </a:r>
          </a:p>
          <a:p>
            <a:r>
              <a:rPr lang="sl-SI" sz="1200" dirty="0" smtClean="0">
                <a:hlinkClick r:id="rId7"/>
              </a:rPr>
              <a:t>https://www.park-skocjanske-jame.si/</a:t>
            </a:r>
            <a:endParaRPr lang="sl-SI" sz="1200" dirty="0" smtClean="0"/>
          </a:p>
          <a:p>
            <a:r>
              <a:rPr lang="sl-SI" sz="1200" dirty="0" smtClean="0">
                <a:hlinkClick r:id="rId8"/>
              </a:rPr>
              <a:t>http://www.gredinmarkovec.si/kamnolom/sestava/</a:t>
            </a:r>
            <a:r>
              <a:rPr lang="sl-SI" sz="1200" dirty="0" smtClean="0"/>
              <a:t> </a:t>
            </a:r>
          </a:p>
          <a:p>
            <a:r>
              <a:rPr lang="sl-SI" sz="1200" dirty="0" smtClean="0">
                <a:hlinkClick r:id="rId9"/>
              </a:rPr>
              <a:t>https://www.hippopx.com/sl/bohemia-landscape-bezd%C4%9B%C5%BE-northern-bohemia-forests-meadows-441455</a:t>
            </a:r>
            <a:endParaRPr lang="sl-SI" sz="1200" dirty="0" smtClean="0"/>
          </a:p>
          <a:p>
            <a:r>
              <a:rPr lang="sl-SI" sz="1200" dirty="0" smtClean="0">
                <a:hlinkClick r:id="rId10"/>
              </a:rPr>
              <a:t>http://www2.</a:t>
            </a:r>
            <a:r>
              <a:rPr lang="sl-SI" sz="1200" dirty="0" err="1" smtClean="0">
                <a:hlinkClick r:id="rId10"/>
              </a:rPr>
              <a:t>arnes</a:t>
            </a:r>
            <a:r>
              <a:rPr lang="sl-SI" sz="1200" dirty="0" smtClean="0">
                <a:hlinkClick r:id="rId10"/>
              </a:rPr>
              <a:t>.si/~</a:t>
            </a:r>
            <a:r>
              <a:rPr lang="sl-SI" sz="1200" dirty="0" err="1" smtClean="0">
                <a:hlinkClick r:id="rId10"/>
              </a:rPr>
              <a:t>osljtrzin2/flower/gams.html</a:t>
            </a:r>
            <a:r>
              <a:rPr lang="sl-SI" sz="1200" dirty="0" smtClean="0"/>
              <a:t> </a:t>
            </a:r>
          </a:p>
          <a:p>
            <a:r>
              <a:rPr lang="sl-SI" sz="1200" dirty="0" smtClean="0">
                <a:hlinkClick r:id="rId11"/>
              </a:rPr>
              <a:t>http://primorskival.si/novica.php?oid=11691</a:t>
            </a:r>
            <a:endParaRPr lang="sl-SI" sz="1200" dirty="0" smtClean="0"/>
          </a:p>
          <a:p>
            <a:r>
              <a:rPr lang="sl-SI" sz="1200" dirty="0" smtClean="0">
                <a:hlinkClick r:id="rId12"/>
              </a:rPr>
              <a:t>https://www.mojaobcina.si/sentrupert/novice/cas-poleganja-mladicev-srnjadi.html</a:t>
            </a:r>
            <a:r>
              <a:rPr lang="sl-SI" sz="1200" dirty="0" smtClean="0"/>
              <a:t> </a:t>
            </a:r>
          </a:p>
          <a:p>
            <a:r>
              <a:rPr lang="sl-SI" sz="1200" dirty="0" smtClean="0">
                <a:hlinkClick r:id="rId13"/>
              </a:rPr>
              <a:t>https://www.radio94.si/zanimanje-za-fotolov-ze-blizu-skrajne-meje/</a:t>
            </a:r>
            <a:endParaRPr lang="sl-SI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800" dirty="0" smtClean="0"/>
              <a:t>Že od nekdaj so ljudje svoje življenje prilagajali raznim naravnim razmeram.</a:t>
            </a:r>
          </a:p>
          <a:p>
            <a:pPr>
              <a:buNone/>
            </a:pPr>
            <a:r>
              <a:rPr lang="sl-SI" sz="2800" dirty="0" smtClean="0"/>
              <a:t>Prilagodili so se oblikovanosti površja ali </a:t>
            </a:r>
            <a:r>
              <a:rPr lang="sl-SI" sz="2800" i="1" dirty="0" smtClean="0"/>
              <a:t>reliefu, značilnostim kamnin v tleh, prsti, vrstam vode, rastlinstvu, živalstvu in podnebju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11270" name="Picture 6" descr="Vina Zaro, zgodba o predanosti | Iz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139124" cy="2757711"/>
          </a:xfrm>
          <a:prstGeom prst="rect">
            <a:avLst/>
          </a:prstGeom>
          <a:noFill/>
        </p:spPr>
      </p:pic>
      <p:pic>
        <p:nvPicPr>
          <p:cNvPr id="11272" name="Picture 8" descr="Kmetijstvo, poljedelstvo in sadjarstvo KGM HOJNIK, Nina Šotiček ..."/>
          <p:cNvPicPr>
            <a:picLocks noChangeAspect="1" noChangeArrowheads="1"/>
          </p:cNvPicPr>
          <p:nvPr/>
        </p:nvPicPr>
        <p:blipFill>
          <a:blip r:embed="rId3" cstate="print"/>
          <a:srcRect l="6357"/>
          <a:stretch>
            <a:fillRect/>
          </a:stretch>
        </p:blipFill>
        <p:spPr bwMode="auto">
          <a:xfrm>
            <a:off x="4572000" y="3068960"/>
            <a:ext cx="4355976" cy="2042371"/>
          </a:xfrm>
          <a:prstGeom prst="rect">
            <a:avLst/>
          </a:prstGeom>
          <a:noFill/>
        </p:spPr>
      </p:pic>
      <p:sp>
        <p:nvSpPr>
          <p:cNvPr id="9" name="PoljeZBesedilom 8"/>
          <p:cNvSpPr txBox="1"/>
          <p:nvPr/>
        </p:nvSpPr>
        <p:spPr>
          <a:xfrm>
            <a:off x="4788024" y="5229200"/>
            <a:ext cx="382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 ravninskih območjih se ljudje</a:t>
            </a:r>
          </a:p>
          <a:p>
            <a:r>
              <a:rPr lang="sl-SI" dirty="0"/>
              <a:t>u</a:t>
            </a:r>
            <a:r>
              <a:rPr lang="sl-SI" dirty="0" smtClean="0"/>
              <a:t>kvarjajo s poljedelstvom in živinorejo.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251520" y="6021288"/>
            <a:ext cx="657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 gričevnatem terenu dobro uspeva vinogradništvo in sadjarstvo.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147248" cy="70609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Naravne značilnosti pokrajine: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5" descr="merilo"/>
          <p:cNvPicPr>
            <a:picLocks noChangeAspect="1" noChangeArrowheads="1"/>
          </p:cNvPicPr>
          <p:nvPr/>
        </p:nvPicPr>
        <p:blipFill>
          <a:blip r:embed="rId2" cstate="print"/>
          <a:srcRect l="2035" r="1633" b="3094"/>
          <a:stretch>
            <a:fillRect/>
          </a:stretch>
        </p:blipFill>
        <p:spPr>
          <a:xfrm>
            <a:off x="323528" y="692696"/>
            <a:ext cx="8496944" cy="590912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PODNEBJE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Podnebje nam pove, kako poteka vreme v določeni pokrajini.</a:t>
            </a:r>
            <a:endParaRPr lang="sl-SI" dirty="0"/>
          </a:p>
          <a:p>
            <a:r>
              <a:rPr lang="sl-SI" dirty="0" smtClean="0"/>
              <a:t>Pozimi so nizke temperature, sneži, jeseni pada veliko dežja, poleti je najbolj vroče.</a:t>
            </a:r>
            <a:endParaRPr lang="sl-SI" dirty="0"/>
          </a:p>
        </p:txBody>
      </p:sp>
      <p:pic>
        <p:nvPicPr>
          <p:cNvPr id="23554" name="Picture 2" descr="Vremenoslovci: Prihaja sneg | Žurnal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3969563" cy="2232248"/>
          </a:xfrm>
          <a:prstGeom prst="rect">
            <a:avLst/>
          </a:prstGeom>
          <a:noFill/>
        </p:spPr>
      </p:pic>
      <p:pic>
        <p:nvPicPr>
          <p:cNvPr id="23556" name="Picture 4" descr="Zaradi vročine v Nemčiji na plan bombe iz druge svetovne vojn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34837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VODE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785395"/>
          </a:xfrm>
        </p:spPr>
        <p:txBody>
          <a:bodyPr>
            <a:normAutofit/>
          </a:bodyPr>
          <a:lstStyle/>
          <a:p>
            <a:r>
              <a:rPr lang="sl-SI" sz="2800" dirty="0" smtClean="0"/>
              <a:t>Ker je v Sloveniji veliko padavin, imamo veliko vode.</a:t>
            </a:r>
            <a:endParaRPr lang="sl-SI" sz="2800" dirty="0"/>
          </a:p>
          <a:p>
            <a:r>
              <a:rPr lang="sl-SI" sz="2800" dirty="0" smtClean="0"/>
              <a:t>POVRŠINSKE VODE: potoki, reke, jezera</a:t>
            </a:r>
          </a:p>
          <a:p>
            <a:r>
              <a:rPr lang="sl-SI" sz="2800" dirty="0" smtClean="0"/>
              <a:t>PODZEMNE VODE: podtalnica, podzemne reke</a:t>
            </a:r>
          </a:p>
        </p:txBody>
      </p:sp>
      <p:pic>
        <p:nvPicPr>
          <p:cNvPr id="22529" name="Picture 1" descr="C:\Users\Maja\Pictures\2016_05_28 Tolminska korita\DSC_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780421" cy="2520280"/>
          </a:xfrm>
          <a:prstGeom prst="rect">
            <a:avLst/>
          </a:prstGeom>
          <a:noFill/>
        </p:spPr>
      </p:pic>
      <p:pic>
        <p:nvPicPr>
          <p:cNvPr id="22531" name="Picture 3" descr="Park Škocjanske jame"/>
          <p:cNvPicPr>
            <a:picLocks noChangeAspect="1" noChangeArrowheads="1"/>
          </p:cNvPicPr>
          <p:nvPr/>
        </p:nvPicPr>
        <p:blipFill>
          <a:blip r:embed="rId3" cstate="print"/>
          <a:srcRect l="15982" r="20067"/>
          <a:stretch>
            <a:fillRect/>
          </a:stretch>
        </p:blipFill>
        <p:spPr bwMode="auto">
          <a:xfrm>
            <a:off x="6047656" y="2780928"/>
            <a:ext cx="3096344" cy="2420889"/>
          </a:xfrm>
          <a:prstGeom prst="rect">
            <a:avLst/>
          </a:prstGeom>
          <a:noFill/>
        </p:spPr>
      </p:pic>
      <p:pic>
        <p:nvPicPr>
          <p:cNvPr id="22532" name="Picture 4" descr="C:\Users\Maja\Pictures\SAMSUNG A5 (2018-)\20200119_13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77072"/>
            <a:ext cx="3275856" cy="2456892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323528" y="5517232"/>
            <a:ext cx="310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Tolminska korita, reka Tolminka</a:t>
            </a:r>
          </a:p>
          <a:p>
            <a:r>
              <a:rPr lang="sl-SI" dirty="0" smtClean="0"/>
              <a:t>(površinska voda)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75856" y="6488668"/>
            <a:ext cx="549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Jezero Zelenci (površinska voda), talni izvir Save Dolinke 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876256" y="5157192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Škocjanske jame, podzemna reka Reka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RELIEF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785395"/>
          </a:xfrm>
        </p:spPr>
        <p:txBody>
          <a:bodyPr/>
          <a:lstStyle/>
          <a:p>
            <a:r>
              <a:rPr lang="sl-SI" sz="2800" b="1" dirty="0" smtClean="0"/>
              <a:t>Relief opisuje oblikovanost površja, kje so ravnine, kje hribovja, gričevja, doline in kotline. </a:t>
            </a:r>
            <a:r>
              <a:rPr lang="sl-SI" sz="2800" dirty="0" smtClean="0"/>
              <a:t>Za poljedelstvo, naselja in gradnjo cest so primernejše ravnine.</a:t>
            </a:r>
            <a:endParaRPr lang="sl-SI" sz="2800" dirty="0"/>
          </a:p>
        </p:txBody>
      </p:sp>
      <p:pic>
        <p:nvPicPr>
          <p:cNvPr id="21505" name="Picture 1" descr="C:\Users\Maja\Pictures\2017_07_07 Kobilja  glava\DSC_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616625" cy="3744416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6444208" y="6488668"/>
            <a:ext cx="81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Tolmin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596337" y="3140968"/>
            <a:ext cx="1547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Kje opaziš večjo poseljenost ljudi?</a:t>
            </a:r>
          </a:p>
          <a:p>
            <a:r>
              <a:rPr lang="sl-SI" dirty="0" smtClean="0"/>
              <a:t>Na hribih ali v dolini?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KAMNINE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sl-SI" dirty="0" smtClean="0"/>
              <a:t>Tla so zgrajena iz kamnin. Kamnine so zelo različne. Ljudje jih kopljemo v kamnolomih in peskokopih ter uporabljamo pri gradnji naselij in poti.</a:t>
            </a:r>
          </a:p>
          <a:p>
            <a:endParaRPr lang="sl-SI" dirty="0"/>
          </a:p>
        </p:txBody>
      </p:sp>
      <p:pic>
        <p:nvPicPr>
          <p:cNvPr id="20482" name="Picture 2" descr="Kamnolom Kl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01008"/>
            <a:ext cx="7126760" cy="2969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PRST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Prst prekriva kamnine. Debelina prsti je odvisna od tega, kako strmo površje je.  Večja je strmina, tanjši je sloj prsti in manj je rastja. </a:t>
            </a:r>
          </a:p>
          <a:p>
            <a:r>
              <a:rPr lang="sl-SI" dirty="0" smtClean="0"/>
              <a:t>Nekatere vrste prsti so zelo rodovitne.</a:t>
            </a:r>
            <a:endParaRPr lang="sl-SI" dirty="0"/>
          </a:p>
        </p:txBody>
      </p:sp>
      <p:pic>
        <p:nvPicPr>
          <p:cNvPr id="19458" name="Picture 2" descr="https://unicommerce.si/media/uploads/public/_custom/Viking_prironik/header-gross-heistinger-boden-490x170_rdax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25144"/>
            <a:ext cx="4244233" cy="1472490"/>
          </a:xfrm>
          <a:prstGeom prst="rect">
            <a:avLst/>
          </a:prstGeom>
          <a:noFill/>
        </p:spPr>
      </p:pic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563888" cy="2467932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5364088" y="6309320"/>
            <a:ext cx="339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Količina prsti vpliva na rastlinstvo.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RASTLINSTVO IN ŽIVALSTVO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sl-SI" sz="2800" dirty="0" smtClean="0"/>
              <a:t>Rastlinstvo predstavljajo gozdovi in travniki. </a:t>
            </a:r>
          </a:p>
          <a:p>
            <a:r>
              <a:rPr lang="sl-SI" sz="2800" dirty="0" smtClean="0"/>
              <a:t>Živali imajo v pokrajini svoj življenjski prostor.</a:t>
            </a:r>
          </a:p>
          <a:p>
            <a:endParaRPr lang="sl-SI" dirty="0"/>
          </a:p>
        </p:txBody>
      </p:sp>
      <p:pic>
        <p:nvPicPr>
          <p:cNvPr id="18434" name="Picture 2" descr="Češka, krajine, bezděz, Severna Češka, gozdovi, travniki"/>
          <p:cNvPicPr>
            <a:picLocks noChangeAspect="1" noChangeArrowheads="1"/>
          </p:cNvPicPr>
          <p:nvPr/>
        </p:nvPicPr>
        <p:blipFill>
          <a:blip r:embed="rId2" cstate="print"/>
          <a:srcRect t="28761"/>
          <a:stretch>
            <a:fillRect/>
          </a:stretch>
        </p:blipFill>
        <p:spPr bwMode="auto">
          <a:xfrm>
            <a:off x="251520" y="2492896"/>
            <a:ext cx="4257033" cy="2016224"/>
          </a:xfrm>
          <a:prstGeom prst="rect">
            <a:avLst/>
          </a:prstGeom>
          <a:noFill/>
        </p:spPr>
      </p:pic>
      <p:pic>
        <p:nvPicPr>
          <p:cNvPr id="18436" name="Picture 4" descr="G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8"/>
            <a:ext cx="3162005" cy="2124473"/>
          </a:xfrm>
          <a:prstGeom prst="rect">
            <a:avLst/>
          </a:prstGeom>
          <a:noFill/>
        </p:spPr>
      </p:pic>
      <p:pic>
        <p:nvPicPr>
          <p:cNvPr id="18438" name="Picture 6" descr="http://www.radio-odmev.net/show_image.php?slika=volkovi.jpg&amp;resize=300&amp;dir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3024336" cy="1512168"/>
          </a:xfrm>
          <a:prstGeom prst="rect">
            <a:avLst/>
          </a:prstGeom>
          <a:noFill/>
        </p:spPr>
      </p:pic>
      <p:pic>
        <p:nvPicPr>
          <p:cNvPr id="18440" name="Picture 8" descr="Vir: http://www.pesmojprijatelj.si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53136"/>
            <a:ext cx="2759967" cy="2069975"/>
          </a:xfrm>
          <a:prstGeom prst="rect">
            <a:avLst/>
          </a:prstGeom>
          <a:noFill/>
        </p:spPr>
      </p:pic>
      <p:pic>
        <p:nvPicPr>
          <p:cNvPr id="18442" name="Picture 10" descr="https://www.radio94.si/radio/content/uploads/2018/07/post/me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653136"/>
            <a:ext cx="2696732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414</Words>
  <Application>Microsoft Office PowerPoint</Application>
  <PresentationFormat>Diaprojekcija na zaslonu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NARAVNE ZNAČILNOSTI POKRAJINE</vt:lpstr>
      <vt:lpstr>Diapozitiv 2</vt:lpstr>
      <vt:lpstr>Naravne značilnosti pokrajine:</vt:lpstr>
      <vt:lpstr>PODNEBJE</vt:lpstr>
      <vt:lpstr>VODE</vt:lpstr>
      <vt:lpstr>RELIEF</vt:lpstr>
      <vt:lpstr>KAMNINE</vt:lpstr>
      <vt:lpstr>PRST</vt:lpstr>
      <vt:lpstr>RASTLINSTVO IN ŽIVALSTVO</vt:lpstr>
      <vt:lpstr>NARAVNE  SESTAVINE  POKRAJINE</vt:lpstr>
      <vt:lpstr>TVOJA NALOGA</vt:lpstr>
      <vt:lpstr>Viri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NARAVNE ZNAČILNOSTI POKRAJINE</dc:title>
  <dc:creator>Maja</dc:creator>
  <cp:lastModifiedBy>Maja</cp:lastModifiedBy>
  <cp:revision>16</cp:revision>
  <dcterms:created xsi:type="dcterms:W3CDTF">2020-04-21T08:36:14Z</dcterms:created>
  <dcterms:modified xsi:type="dcterms:W3CDTF">2020-04-21T10:59:34Z</dcterms:modified>
</cp:coreProperties>
</file>