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FF66"/>
    <a:srgbClr val="CC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93" autoAdjust="0"/>
  </p:normalViewPr>
  <p:slideViewPr>
    <p:cSldViewPr>
      <p:cViewPr varScale="1">
        <p:scale>
          <a:sx n="69" d="100"/>
          <a:sy n="69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68DDD7-B5CC-4A7E-90AB-6706A0DDE775}" type="datetimeFigureOut">
              <a:rPr lang="sl-SI"/>
              <a:pPr>
                <a:defRPr/>
              </a:pPr>
              <a:t>20.4.2020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A5008E5-E5C3-4601-8FF9-1AB14130887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368989-5096-4B5D-8A30-102511E4503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65FAF4-316E-4B21-A73D-FFB48892F16F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5125" name="Ograda noge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96C96-E713-4456-8256-99280CFB40F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B3F00-FCDE-4C2C-AA7D-D9AFDBB5303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D7F9F-5667-4675-9016-5EED4769C4F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slov, 2 vsebini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7568B-0BBB-4E34-BE79-45C988B7B42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4DF24-2843-41B4-A4AA-A741C86A429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63F95-8B71-4D38-B84D-16B81244B96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E13E4-6976-42A6-BC26-B712C90EB37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4B129-16EB-4CB8-AE1A-C2330F7ECA7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F000A-51A5-424A-8388-8D1A113499A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A4ACD-86C8-4163-BD0D-188131578F9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4586E-5413-4A96-B594-D8A48B3E3FE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D0700-9220-4BF6-BC5D-0BB60DFAF8F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sl-SI"/>
              <a:t>Apolonija Konjar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07EF53D-1FE1-4F07-B979-FA6F008F10C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l.onmuvo.com/osnovna-sola-cerkno-cerkno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sl-SI" sz="5400" b="1" dirty="0" smtClean="0"/>
              <a:t>DOMAČA POKRAJINA</a:t>
            </a:r>
            <a:endParaRPr lang="sl-SI" sz="5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Picture 6" descr="C:\Users\GOS_KAB\AppData\Local\Temp\Cerkno_hd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63" y="2132856"/>
            <a:ext cx="79904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 b="1" dirty="0" smtClean="0">
                <a:solidFill>
                  <a:srgbClr val="0070C0"/>
                </a:solidFill>
              </a:rPr>
              <a:t>KAJ JE DOMAČA POKRAJINA?</a:t>
            </a:r>
            <a:endParaRPr lang="sl-SI" altLang="sl-SI" sz="4000" b="1" dirty="0" smtClean="0">
              <a:solidFill>
                <a:srgbClr val="0070C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8280920" cy="489654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l-SI" altLang="sl-SI" sz="2400" b="1" dirty="0" smtClean="0"/>
              <a:t>Domača pokrajina </a:t>
            </a:r>
            <a:r>
              <a:rPr lang="sl-SI" altLang="sl-SI" sz="2400" dirty="0" smtClean="0"/>
              <a:t>je širše področje, v katerem leži naš domači kraj</a:t>
            </a:r>
            <a:r>
              <a:rPr lang="sl-SI" altLang="sl-SI" sz="24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sl-SI" altLang="sl-SI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sl-SI" altLang="sl-SI" sz="2400" dirty="0" smtClean="0"/>
              <a:t>Domača pokrajina je tam, kjer živiš s svojo družino, kjer živijo tvoji sosedi in prijatelji. </a:t>
            </a:r>
            <a:r>
              <a:rPr lang="sl-SI" altLang="sl-SI" sz="2400" dirty="0" smtClean="0"/>
              <a:t>V njej poteka naše vsakodnevno življenje.</a:t>
            </a:r>
          </a:p>
          <a:p>
            <a:pPr algn="just" eaLnBrk="1" hangingPunct="1">
              <a:lnSpc>
                <a:spcPct val="90000"/>
              </a:lnSpc>
            </a:pPr>
            <a:endParaRPr lang="sl-SI" altLang="sl-SI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sl-SI" altLang="sl-SI" sz="2400" dirty="0" smtClean="0"/>
              <a:t>V domačo pokrajino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sl-SI" altLang="sl-SI" sz="2400" dirty="0" smtClean="0"/>
              <a:t>spadajo: </a:t>
            </a:r>
            <a:r>
              <a:rPr lang="sl-SI" altLang="sl-SI" sz="2400" b="1" dirty="0" smtClean="0"/>
              <a:t>kraji, travniki,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sl-SI" altLang="sl-SI" sz="2400" b="1" dirty="0" smtClean="0"/>
              <a:t>gozdovi</a:t>
            </a:r>
            <a:r>
              <a:rPr lang="sl-SI" altLang="sl-SI" sz="2400" b="1" dirty="0" smtClean="0"/>
              <a:t>, vode</a:t>
            </a:r>
            <a:r>
              <a:rPr lang="sl-SI" altLang="sl-SI" sz="2400" b="1" dirty="0" smtClean="0"/>
              <a:t>, ceste,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sl-SI" altLang="sl-SI" sz="2400" b="1" dirty="0" smtClean="0"/>
              <a:t>vzpetine …</a:t>
            </a:r>
            <a:endParaRPr lang="sl-SI" altLang="sl-SI" sz="2400" b="1" dirty="0" smtClean="0"/>
          </a:p>
        </p:txBody>
      </p:sp>
      <p:sp>
        <p:nvSpPr>
          <p:cNvPr id="4101" name="AutoShape 10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26670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4102" name="AutoShape 12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26670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9" name="Picture 9" descr="Cerkno - Labin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425008" cy="2938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4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noge 5"/>
          <p:cNvSpPr>
            <a:spLocks noGrp="1"/>
          </p:cNvSpPr>
          <p:nvPr>
            <p:ph type="ftr" sz="quarter" idx="11"/>
          </p:nvPr>
        </p:nvSpPr>
        <p:spPr>
          <a:xfrm>
            <a:off x="33338" y="63087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altLang="sl-SI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pPr eaLnBrk="1" hangingPunct="1"/>
            <a:r>
              <a:rPr lang="sl-SI" altLang="sl-SI" b="1" dirty="0" smtClean="0">
                <a:solidFill>
                  <a:srgbClr val="0070C0"/>
                </a:solidFill>
              </a:rPr>
              <a:t>NAŠA OBČINA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196975"/>
            <a:ext cx="8291513" cy="4929188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2400" dirty="0" smtClean="0"/>
              <a:t>Domačo </a:t>
            </a:r>
            <a:r>
              <a:rPr lang="sl-SI" altLang="sl-SI" sz="2400" dirty="0" smtClean="0"/>
              <a:t>pokrajino sestavlja ena ali več občin. </a:t>
            </a:r>
            <a:endParaRPr lang="sl-SI" altLang="sl-SI" sz="2400" dirty="0" smtClean="0"/>
          </a:p>
          <a:p>
            <a:pPr marL="0" indent="0" eaLnBrk="1" hangingPunct="1">
              <a:buFontTx/>
              <a:buNone/>
              <a:defRPr/>
            </a:pPr>
            <a:endParaRPr lang="sl-SI" altLang="sl-SI" sz="2400" dirty="0" smtClean="0"/>
          </a:p>
          <a:p>
            <a:pPr eaLnBrk="1" hangingPunct="1">
              <a:defRPr/>
            </a:pPr>
            <a:r>
              <a:rPr lang="sl-SI" altLang="sl-SI" sz="2400" dirty="0" smtClean="0"/>
              <a:t>Vsaka občina ima </a:t>
            </a:r>
            <a:r>
              <a:rPr lang="sl-SI" altLang="sl-SI" sz="2400" b="1" u="sng" dirty="0" smtClean="0"/>
              <a:t>občinsko središče</a:t>
            </a:r>
            <a:r>
              <a:rPr lang="sl-SI" altLang="sl-SI" sz="2400" dirty="0" smtClean="0"/>
              <a:t>. </a:t>
            </a:r>
            <a:r>
              <a:rPr lang="sl-SI" altLang="sl-SI" sz="2400" dirty="0" smtClean="0"/>
              <a:t>To je navadno največje naselje v občini. Občinsko </a:t>
            </a:r>
            <a:r>
              <a:rPr lang="sl-SI" altLang="sl-SI" sz="2400" dirty="0" smtClean="0"/>
              <a:t>središče naše občine je Cerkno.</a:t>
            </a:r>
          </a:p>
          <a:p>
            <a:pPr eaLnBrk="1" hangingPunct="1">
              <a:defRPr/>
            </a:pPr>
            <a:endParaRPr lang="sl-SI" altLang="sl-SI" sz="2400" dirty="0"/>
          </a:p>
          <a:p>
            <a:pPr eaLnBrk="1" hangingPunct="1">
              <a:defRPr/>
            </a:pPr>
            <a:r>
              <a:rPr lang="sl-SI" altLang="sl-SI" sz="2400" dirty="0" smtClean="0"/>
              <a:t>V Cerknem je </a:t>
            </a:r>
            <a:r>
              <a:rPr lang="sl-SI" altLang="sl-SI" sz="2400" b="1" u="sng" dirty="0" smtClean="0"/>
              <a:t>občinski urad</a:t>
            </a:r>
            <a:r>
              <a:rPr lang="sl-SI" altLang="sl-SI" sz="2400" dirty="0" smtClean="0"/>
              <a:t>, ki ga vodi </a:t>
            </a:r>
            <a:r>
              <a:rPr lang="sl-SI" altLang="sl-SI" sz="2400" u="sng" dirty="0" smtClean="0"/>
              <a:t>župan</a:t>
            </a:r>
            <a:r>
              <a:rPr lang="sl-SI" altLang="sl-SI" sz="2400" dirty="0" smtClean="0"/>
              <a:t>. Župan občine Cerkno je Gašper Uršič.</a:t>
            </a:r>
          </a:p>
          <a:p>
            <a:pPr marL="0" indent="0" eaLnBrk="1" hangingPunct="1">
              <a:buFontTx/>
              <a:buNone/>
              <a:defRPr/>
            </a:pPr>
            <a:endParaRPr lang="sl-SI" altLang="sl-SI" sz="2400" dirty="0" smtClean="0"/>
          </a:p>
          <a:p>
            <a:pPr eaLnBrk="1" hangingPunct="1">
              <a:defRPr/>
            </a:pPr>
            <a:r>
              <a:rPr lang="sl-SI" altLang="sl-SI" sz="2400" dirty="0" smtClean="0"/>
              <a:t>Občine so razdeljene na </a:t>
            </a:r>
            <a:r>
              <a:rPr lang="sl-SI" altLang="sl-SI" sz="2400" b="1" u="sng" dirty="0" smtClean="0"/>
              <a:t>krajevne skupnosti.</a:t>
            </a:r>
          </a:p>
          <a:p>
            <a:pPr marL="0" indent="0" eaLnBrk="1" hangingPunct="1">
              <a:buFontTx/>
              <a:buNone/>
              <a:defRPr/>
            </a:pPr>
            <a:r>
              <a:rPr lang="sl-SI" altLang="sl-SI" sz="2400" dirty="0"/>
              <a:t> </a:t>
            </a:r>
            <a:r>
              <a:rPr lang="sl-SI" altLang="sl-SI" sz="2400" dirty="0" smtClean="0"/>
              <a:t>   Naša občina ima 10 krajevnih skupnosti.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5395575" y="7600950"/>
            <a:ext cx="571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sl-SI" altLang="sl-SI"/>
              <a:t>Galerija</a:t>
            </a:r>
          </a:p>
          <a:p>
            <a:r>
              <a:rPr lang="sl-SI" altLang="sl-SI">
                <a:hlinkClick r:id="rId2"/>
              </a:rPr>
              <a:t>next</a:t>
            </a:r>
            <a:r>
              <a:rPr lang="sl-SI" altLang="sl-SI"/>
              <a:t> </a:t>
            </a:r>
            <a:r>
              <a:rPr lang="sl-SI" altLang="sl-SI">
                <a:hlinkClick r:id="rId2"/>
              </a:rPr>
              <a:t>previous</a:t>
            </a:r>
            <a:r>
              <a:rPr lang="sl-SI" altLang="sl-SI"/>
              <a:t> </a:t>
            </a:r>
          </a:p>
          <a:p>
            <a:r>
              <a:rPr lang="sl-SI" altLang="sl-SI"/>
              <a:t>  </a:t>
            </a:r>
            <a:endParaRPr lang="sl-SI" altLang="sl-SI" sz="33400"/>
          </a:p>
          <a:p>
            <a:r>
              <a:rPr lang="sl-SI" altLang="sl-SI" sz="33400"/>
              <a:t>Galerija</a:t>
            </a:r>
          </a:p>
          <a:p>
            <a:r>
              <a:rPr lang="sl-SI" altLang="sl-SI" sz="33400">
                <a:hlinkClick r:id="rId2"/>
              </a:rPr>
              <a:t>Close</a:t>
            </a:r>
            <a:r>
              <a:rPr lang="sl-SI" altLang="sl-SI" sz="33400"/>
              <a:t> </a:t>
            </a:r>
          </a:p>
          <a:p>
            <a:endParaRPr lang="sl-SI" altLang="sl-SI" sz="33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0070C0"/>
                </a:solidFill>
              </a:rPr>
              <a:t>ZEMLJEVID OBČINE CERKNO</a:t>
            </a:r>
            <a:endParaRPr lang="sl-SI" altLang="sl-SI" dirty="0" smtClean="0">
              <a:solidFill>
                <a:srgbClr val="0070C0"/>
              </a:solidFill>
            </a:endParaRPr>
          </a:p>
        </p:txBody>
      </p:sp>
      <p:sp>
        <p:nvSpPr>
          <p:cNvPr id="7171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 smtClean="0"/>
          </a:p>
        </p:txBody>
      </p:sp>
      <p:sp>
        <p:nvSpPr>
          <p:cNvPr id="7172" name="Ograda noge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altLang="sl-SI" smtClean="0"/>
          </a:p>
        </p:txBody>
      </p:sp>
      <p:pic>
        <p:nvPicPr>
          <p:cNvPr id="717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130300"/>
            <a:ext cx="7427912" cy="5591175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/>
            </a:r>
            <a:br>
              <a:rPr lang="sl-SI" dirty="0" smtClean="0">
                <a:solidFill>
                  <a:srgbClr val="0070C0"/>
                </a:solidFill>
              </a:rPr>
            </a:br>
            <a:r>
              <a:rPr lang="sl-SI" dirty="0" smtClean="0">
                <a:solidFill>
                  <a:srgbClr val="0070C0"/>
                </a:solidFill>
              </a:rPr>
              <a:t/>
            </a:r>
            <a:br>
              <a:rPr lang="sl-SI" dirty="0" smtClean="0">
                <a:solidFill>
                  <a:srgbClr val="0070C0"/>
                </a:solidFill>
              </a:rPr>
            </a:br>
            <a:r>
              <a:rPr lang="sl-SI" dirty="0" smtClean="0">
                <a:solidFill>
                  <a:srgbClr val="0070C0"/>
                </a:solidFill>
              </a:rPr>
              <a:t>GRB IN ZASTAVA OBČINE CERKNO</a:t>
            </a:r>
          </a:p>
        </p:txBody>
      </p:sp>
      <p:sp>
        <p:nvSpPr>
          <p:cNvPr id="8195" name="Označba mesta noge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  <p:pic>
        <p:nvPicPr>
          <p:cNvPr id="8196" name="Označba mesta vsebine 4" descr="obcina_cerkno_log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708275"/>
            <a:ext cx="1817688" cy="2620963"/>
          </a:xfrm>
        </p:spPr>
      </p:pic>
      <p:pic>
        <p:nvPicPr>
          <p:cNvPr id="8197" name="Slika 5" descr="The FAME: Slovenija - općine, 2. dio (Brd-Čr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146425"/>
            <a:ext cx="43624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TVOJA NALOGA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Napiši v zvezek naslov Domača pokrajina</a:t>
            </a:r>
            <a:r>
              <a:rPr lang="sl-SI" dirty="0" smtClean="0"/>
              <a:t>.</a:t>
            </a:r>
          </a:p>
          <a:p>
            <a:pPr>
              <a:defRPr/>
            </a:pPr>
            <a:r>
              <a:rPr lang="sl-SI" dirty="0" smtClean="0"/>
              <a:t> </a:t>
            </a:r>
            <a:r>
              <a:rPr lang="sl-SI" dirty="0" smtClean="0"/>
              <a:t>Prepiši </a:t>
            </a:r>
            <a:r>
              <a:rPr lang="sl-SI" dirty="0" smtClean="0"/>
              <a:t>drugo in tretjo stran predstavitve </a:t>
            </a:r>
            <a:r>
              <a:rPr lang="sl-SI" dirty="0" smtClean="0"/>
              <a:t>v zvezek.</a:t>
            </a:r>
          </a:p>
          <a:p>
            <a:pPr>
              <a:defRPr/>
            </a:pPr>
            <a:r>
              <a:rPr lang="sl-SI" dirty="0" smtClean="0"/>
              <a:t>Preriši v zvezek grb in zastavo Občine Cerkno.</a:t>
            </a:r>
          </a:p>
          <a:p>
            <a:pPr>
              <a:defRPr/>
            </a:pPr>
            <a:r>
              <a:rPr lang="sl-SI" dirty="0" smtClean="0"/>
              <a:t>Odgovori:</a:t>
            </a:r>
          </a:p>
          <a:p>
            <a:pPr marL="0" indent="0">
              <a:buFontTx/>
              <a:buNone/>
              <a:defRPr/>
            </a:pPr>
            <a:r>
              <a:rPr lang="sl-SI" dirty="0" smtClean="0"/>
              <a:t>Katera žival je v grbu?</a:t>
            </a:r>
          </a:p>
          <a:p>
            <a:pPr marL="0" indent="0">
              <a:buFontTx/>
              <a:buNone/>
              <a:defRPr/>
            </a:pPr>
            <a:r>
              <a:rPr lang="sl-SI" dirty="0" smtClean="0"/>
              <a:t>Listi katerega drevesa so v zastavi?</a:t>
            </a:r>
          </a:p>
          <a:p>
            <a:pPr>
              <a:defRPr/>
            </a:pPr>
            <a:endParaRPr lang="sl-SI" dirty="0"/>
          </a:p>
        </p:txBody>
      </p:sp>
      <p:sp>
        <p:nvSpPr>
          <p:cNvPr id="9220" name="Označba mesta noge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179</Words>
  <Application>Microsoft Office PowerPoint</Application>
  <PresentationFormat>Diaprojekcija na zaslonu (4:3)</PresentationFormat>
  <Paragraphs>34</Paragraphs>
  <Slides>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8" baseType="lpstr">
      <vt:lpstr>Arial</vt:lpstr>
      <vt:lpstr>Privzeti načrt</vt:lpstr>
      <vt:lpstr>DOMAČA POKRAJINA</vt:lpstr>
      <vt:lpstr>KAJ JE DOMAČA POKRAJINA?</vt:lpstr>
      <vt:lpstr>NAŠA OBČINA</vt:lpstr>
      <vt:lpstr>ZEMLJEVID OBČINE CERKNO</vt:lpstr>
      <vt:lpstr>  GRB IN ZASTAVA OBČINE CERKNO</vt:lpstr>
      <vt:lpstr>TVOJA NALOGA</vt:lpstr>
    </vt:vector>
  </TitlesOfParts>
  <Company>Merkur d.d. Naklo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Xp</dc:creator>
  <cp:lastModifiedBy>Maja</cp:lastModifiedBy>
  <cp:revision>24</cp:revision>
  <dcterms:created xsi:type="dcterms:W3CDTF">2012-04-24T18:56:36Z</dcterms:created>
  <dcterms:modified xsi:type="dcterms:W3CDTF">2020-04-20T09:21:36Z</dcterms:modified>
</cp:coreProperties>
</file>