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sldIdLst>
    <p:sldId id="256" r:id="rId2"/>
    <p:sldId id="257" r:id="rId3"/>
    <p:sldId id="267" r:id="rId4"/>
    <p:sldId id="258" r:id="rId5"/>
    <p:sldId id="259" r:id="rId6"/>
    <p:sldId id="277" r:id="rId7"/>
    <p:sldId id="273" r:id="rId8"/>
    <p:sldId id="274" r:id="rId9"/>
    <p:sldId id="268" r:id="rId10"/>
    <p:sldId id="260" r:id="rId11"/>
    <p:sldId id="261" r:id="rId12"/>
    <p:sldId id="262" r:id="rId13"/>
    <p:sldId id="272" r:id="rId14"/>
    <p:sldId id="269" r:id="rId15"/>
    <p:sldId id="263" r:id="rId16"/>
    <p:sldId id="275" r:id="rId17"/>
    <p:sldId id="276" r:id="rId18"/>
    <p:sldId id="264" r:id="rId19"/>
    <p:sldId id="265" r:id="rId20"/>
    <p:sldId id="26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88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07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33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15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2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7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0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9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62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  <p:sldLayoutId id="21474841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6DB73D-2F86-467D-90B5-DA4004E4F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499" y="897897"/>
            <a:ext cx="8947759" cy="18933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l-SI" dirty="0">
                <a:solidFill>
                  <a:schemeClr val="tx2"/>
                </a:solidFill>
                <a:latin typeface="Abadi" panose="020B0604020202020204" pitchFamily="34" charset="0"/>
              </a:rPr>
              <a:t>KIPI IN MANDALE UČENCEV </a:t>
            </a:r>
            <a:br>
              <a:rPr lang="sl-SI" dirty="0">
                <a:solidFill>
                  <a:schemeClr val="tx2"/>
                </a:solidFill>
                <a:latin typeface="Abadi" panose="020B0604020202020204" pitchFamily="34" charset="0"/>
              </a:rPr>
            </a:br>
            <a:r>
              <a:rPr lang="sl-SI" dirty="0">
                <a:solidFill>
                  <a:schemeClr val="tx2"/>
                </a:solidFill>
                <a:latin typeface="Abadi" panose="020B0604020202020204" pitchFamily="34" charset="0"/>
              </a:rPr>
              <a:t>2. B RAZREDA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BA0462-0794-4C83-B5DE-AE0BCE837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490" y="4344245"/>
            <a:ext cx="6016539" cy="1615858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Umetnine, ki smo jih ustvarili bodo razpadle. Ohranili smo jih na fotografijah</a:t>
            </a:r>
            <a:r>
              <a:rPr lang="sl-SI" sz="3200" b="1" dirty="0">
                <a:solidFill>
                  <a:schemeClr val="tx2"/>
                </a:solidFill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688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trava, zunanje, sedeče, polje&#10;&#10;Opis je samodejno ustvarjen">
            <a:extLst>
              <a:ext uri="{FF2B5EF4-FFF2-40B4-BE49-F238E27FC236}">
                <a16:creationId xmlns:a16="http://schemas.microsoft.com/office/drawing/2014/main" id="{3FCB1443-4F00-474B-A33C-CE5801602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1259" y="1717411"/>
            <a:ext cx="6214069" cy="3495413"/>
          </a:xfrm>
          <a:ln w="28575">
            <a:solidFill>
              <a:schemeClr val="tx2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6E179C9-5F4B-43F2-AC09-72311A3F10CA}"/>
              </a:ext>
            </a:extLst>
          </p:cNvPr>
          <p:cNvSpPr txBox="1"/>
          <p:nvPr/>
        </p:nvSpPr>
        <p:spPr>
          <a:xfrm>
            <a:off x="10470145" y="5832765"/>
            <a:ext cx="1721855" cy="1025235"/>
          </a:xfrm>
          <a:prstGeom prst="rect">
            <a:avLst/>
          </a:prstGeom>
          <a:noFill/>
        </p:spPr>
        <p:txBody>
          <a:bodyPr wrap="non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Kaja</a:t>
            </a:r>
          </a:p>
        </p:txBody>
      </p:sp>
    </p:spTree>
    <p:extLst>
      <p:ext uri="{BB962C8B-B14F-4D97-AF65-F5344CB8AC3E}">
        <p14:creationId xmlns:p14="http://schemas.microsoft.com/office/powerpoint/2010/main" val="40839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polaganje&#10;&#10;Opis je samodejno ustvarjen">
            <a:extLst>
              <a:ext uri="{FF2B5EF4-FFF2-40B4-BE49-F238E27FC236}">
                <a16:creationId xmlns:a16="http://schemas.microsoft.com/office/drawing/2014/main" id="{A47A9292-29FC-4323-8EC3-6074ED89A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55275" y="1047629"/>
            <a:ext cx="6106243" cy="4594962"/>
          </a:xfrm>
          <a:ln w="28575">
            <a:solidFill>
              <a:schemeClr val="tx2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7897DC6-62F1-4B98-96BE-ED21F71ADCCD}"/>
              </a:ext>
            </a:extLst>
          </p:cNvPr>
          <p:cNvSpPr txBox="1"/>
          <p:nvPr/>
        </p:nvSpPr>
        <p:spPr>
          <a:xfrm>
            <a:off x="10239638" y="5832765"/>
            <a:ext cx="1952362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Maša</a:t>
            </a:r>
          </a:p>
        </p:txBody>
      </p:sp>
    </p:spTree>
    <p:extLst>
      <p:ext uri="{BB962C8B-B14F-4D97-AF65-F5344CB8AC3E}">
        <p14:creationId xmlns:p14="http://schemas.microsoft.com/office/powerpoint/2010/main" val="28048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 descr="Slika, ki vsebuje besede roža&#10;&#10;Opis je samodejno ustvarjen">
            <a:extLst>
              <a:ext uri="{FF2B5EF4-FFF2-40B4-BE49-F238E27FC236}">
                <a16:creationId xmlns:a16="http://schemas.microsoft.com/office/drawing/2014/main" id="{AE8DB96C-9331-4F04-9456-D0ED31979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302" y="801000"/>
            <a:ext cx="7007999" cy="5256000"/>
          </a:xfrm>
          <a:ln w="19050">
            <a:solidFill>
              <a:schemeClr val="tx2"/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39EA153-FD08-4043-99E2-A570A991BFF0}"/>
              </a:ext>
            </a:extLst>
          </p:cNvPr>
          <p:cNvSpPr txBox="1"/>
          <p:nvPr/>
        </p:nvSpPr>
        <p:spPr>
          <a:xfrm>
            <a:off x="10239638" y="5832765"/>
            <a:ext cx="1952362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Nik</a:t>
            </a:r>
          </a:p>
        </p:txBody>
      </p:sp>
    </p:spTree>
    <p:extLst>
      <p:ext uri="{BB962C8B-B14F-4D97-AF65-F5344CB8AC3E}">
        <p14:creationId xmlns:p14="http://schemas.microsoft.com/office/powerpoint/2010/main" val="28209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roža, rumeno&#10;&#10;Opis je samodejno ustvarjen">
            <a:extLst>
              <a:ext uri="{FF2B5EF4-FFF2-40B4-BE49-F238E27FC236}">
                <a16:creationId xmlns:a16="http://schemas.microsoft.com/office/drawing/2014/main" id="{4CD2EFAB-12C6-41AF-86F7-2E118F185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636" y="450907"/>
            <a:ext cx="4440768" cy="5921025"/>
          </a:xfrm>
          <a:ln w="28575">
            <a:solidFill>
              <a:schemeClr val="tx2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D53E9FA-53E2-444E-94F2-D20793A03D81}"/>
              </a:ext>
            </a:extLst>
          </p:cNvPr>
          <p:cNvSpPr txBox="1"/>
          <p:nvPr/>
        </p:nvSpPr>
        <p:spPr>
          <a:xfrm>
            <a:off x="10108734" y="5832765"/>
            <a:ext cx="2083266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Ožbej</a:t>
            </a:r>
          </a:p>
        </p:txBody>
      </p:sp>
    </p:spTree>
    <p:extLst>
      <p:ext uri="{BB962C8B-B14F-4D97-AF65-F5344CB8AC3E}">
        <p14:creationId xmlns:p14="http://schemas.microsoft.com/office/powerpoint/2010/main" val="24055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 descr="Slika, ki vsebuje besede zunanje, ogenj, sedeče, hidrant&#10;&#10;Opis je samodejno ustvarjen">
            <a:extLst>
              <a:ext uri="{FF2B5EF4-FFF2-40B4-BE49-F238E27FC236}">
                <a16:creationId xmlns:a16="http://schemas.microsoft.com/office/drawing/2014/main" id="{4021A166-5A67-4304-9767-B3C3C25B6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85736" y="889714"/>
            <a:ext cx="6336001" cy="4752000"/>
          </a:xfrm>
          <a:ln w="28575">
            <a:solidFill>
              <a:schemeClr val="tx2"/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0B4889A-85C5-4E8A-9EDB-81CAF3361FB5}"/>
              </a:ext>
            </a:extLst>
          </p:cNvPr>
          <p:cNvSpPr txBox="1"/>
          <p:nvPr/>
        </p:nvSpPr>
        <p:spPr>
          <a:xfrm>
            <a:off x="9588617" y="5832765"/>
            <a:ext cx="2603383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Patrik</a:t>
            </a:r>
          </a:p>
        </p:txBody>
      </p:sp>
    </p:spTree>
    <p:extLst>
      <p:ext uri="{BB962C8B-B14F-4D97-AF65-F5344CB8AC3E}">
        <p14:creationId xmlns:p14="http://schemas.microsoft.com/office/powerpoint/2010/main" val="20064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roža, sedeče, plaža, miza&#10;&#10;Opis je samodejno ustvarjen">
            <a:extLst>
              <a:ext uri="{FF2B5EF4-FFF2-40B4-BE49-F238E27FC236}">
                <a16:creationId xmlns:a16="http://schemas.microsoft.com/office/drawing/2014/main" id="{B84B3367-BDEA-427F-A01B-7DC2295A6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3932" y="999000"/>
            <a:ext cx="6480001" cy="4860000"/>
          </a:xfrm>
          <a:ln w="28575">
            <a:solidFill>
              <a:schemeClr val="tx2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77A535D-D772-43DC-B612-C50664492D2E}"/>
              </a:ext>
            </a:extLst>
          </p:cNvPr>
          <p:cNvSpPr txBox="1"/>
          <p:nvPr/>
        </p:nvSpPr>
        <p:spPr>
          <a:xfrm>
            <a:off x="10239638" y="5832765"/>
            <a:ext cx="1952362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Staš</a:t>
            </a:r>
          </a:p>
        </p:txBody>
      </p:sp>
    </p:spTree>
    <p:extLst>
      <p:ext uri="{BB962C8B-B14F-4D97-AF65-F5344CB8AC3E}">
        <p14:creationId xmlns:p14="http://schemas.microsoft.com/office/powerpoint/2010/main" val="24991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 descr="Slika, ki vsebuje besede notranji, miza, okno, sedeče&#10;&#10;Opis je samodejno ustvarjen">
            <a:extLst>
              <a:ext uri="{FF2B5EF4-FFF2-40B4-BE49-F238E27FC236}">
                <a16:creationId xmlns:a16="http://schemas.microsoft.com/office/drawing/2014/main" id="{F5928925-9884-4C7B-8713-B8693F6DF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16" y="752912"/>
            <a:ext cx="6669247" cy="5001936"/>
          </a:xfrm>
          <a:ln w="28575">
            <a:solidFill>
              <a:schemeClr val="tx2"/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9F331A3-D305-4229-8BEE-DF7B08FBFA48}"/>
              </a:ext>
            </a:extLst>
          </p:cNvPr>
          <p:cNvSpPr txBox="1"/>
          <p:nvPr/>
        </p:nvSpPr>
        <p:spPr>
          <a:xfrm>
            <a:off x="10083567" y="5832765"/>
            <a:ext cx="2108433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Špela</a:t>
            </a:r>
          </a:p>
        </p:txBody>
      </p:sp>
    </p:spTree>
    <p:extLst>
      <p:ext uri="{BB962C8B-B14F-4D97-AF65-F5344CB8AC3E}">
        <p14:creationId xmlns:p14="http://schemas.microsoft.com/office/powerpoint/2010/main" val="36322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 descr="Slika, ki vsebuje besede roža, drevo, rumeno&#10;&#10;Opis je samodejno ustvarjen">
            <a:extLst>
              <a:ext uri="{FF2B5EF4-FFF2-40B4-BE49-F238E27FC236}">
                <a16:creationId xmlns:a16="http://schemas.microsoft.com/office/drawing/2014/main" id="{6E9CB616-B178-40E6-B91E-4E9727D16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079" y="395927"/>
            <a:ext cx="4549609" cy="6066146"/>
          </a:xfrm>
          <a:ln w="28575">
            <a:solidFill>
              <a:schemeClr val="tx2"/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665555-75B2-4CC7-96BD-B3E0592CF3B4}"/>
              </a:ext>
            </a:extLst>
          </p:cNvPr>
          <p:cNvSpPr txBox="1"/>
          <p:nvPr/>
        </p:nvSpPr>
        <p:spPr>
          <a:xfrm>
            <a:off x="9991288" y="5832765"/>
            <a:ext cx="2200712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Štefan</a:t>
            </a:r>
          </a:p>
        </p:txBody>
      </p:sp>
    </p:spTree>
    <p:extLst>
      <p:ext uri="{BB962C8B-B14F-4D97-AF65-F5344CB8AC3E}">
        <p14:creationId xmlns:p14="http://schemas.microsoft.com/office/powerpoint/2010/main" val="12539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8E9E33E-0939-4320-B40A-BAED6A39F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7" y="733425"/>
            <a:ext cx="7188199" cy="5391150"/>
          </a:xfrm>
          <a:ln w="28575">
            <a:solidFill>
              <a:schemeClr val="tx2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D436730-5A24-4256-99E7-EA04A406E16C}"/>
              </a:ext>
            </a:extLst>
          </p:cNvPr>
          <p:cNvSpPr txBox="1"/>
          <p:nvPr/>
        </p:nvSpPr>
        <p:spPr>
          <a:xfrm>
            <a:off x="10239638" y="5832765"/>
            <a:ext cx="1952362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Taja</a:t>
            </a:r>
          </a:p>
        </p:txBody>
      </p:sp>
    </p:spTree>
    <p:extLst>
      <p:ext uri="{BB962C8B-B14F-4D97-AF65-F5344CB8AC3E}">
        <p14:creationId xmlns:p14="http://schemas.microsoft.com/office/powerpoint/2010/main" val="10315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kamen, drevo&#10;&#10;Opis je samodejno ustvarjen">
            <a:extLst>
              <a:ext uri="{FF2B5EF4-FFF2-40B4-BE49-F238E27FC236}">
                <a16:creationId xmlns:a16="http://schemas.microsoft.com/office/drawing/2014/main" id="{892D1A59-27FB-4628-B757-CD2D094B9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3" y="2370668"/>
            <a:ext cx="5530524" cy="4147893"/>
          </a:xfrm>
          <a:ln w="28575">
            <a:solidFill>
              <a:schemeClr val="tx2"/>
            </a:solidFill>
          </a:ln>
        </p:spPr>
      </p:pic>
      <p:pic>
        <p:nvPicPr>
          <p:cNvPr id="7" name="Slika 6" descr="Slika, ki vsebuje besede hrana, roža&#10;&#10;Opis je samodejno ustvarjen">
            <a:extLst>
              <a:ext uri="{FF2B5EF4-FFF2-40B4-BE49-F238E27FC236}">
                <a16:creationId xmlns:a16="http://schemas.microsoft.com/office/drawing/2014/main" id="{0929FADE-D8CB-49F2-887B-A48885F548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421" y="183664"/>
            <a:ext cx="5681266" cy="4260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D0171FA-9829-4A67-8E4B-9BBB8C834793}"/>
              </a:ext>
            </a:extLst>
          </p:cNvPr>
          <p:cNvSpPr txBox="1"/>
          <p:nvPr/>
        </p:nvSpPr>
        <p:spPr>
          <a:xfrm>
            <a:off x="9296400" y="5832765"/>
            <a:ext cx="2895600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 err="1">
                <a:solidFill>
                  <a:schemeClr val="tx2"/>
                </a:solidFill>
                <a:latin typeface="Abadi" panose="020B0604020104020204" pitchFamily="34" charset="0"/>
              </a:rPr>
              <a:t>Timeja</a:t>
            </a:r>
            <a:endParaRPr lang="sl-SI" sz="4000" b="1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zunanje, mlad, majhno, otrok&#10;&#10;Opis je samodejno ustvarjen">
            <a:extLst>
              <a:ext uri="{FF2B5EF4-FFF2-40B4-BE49-F238E27FC236}">
                <a16:creationId xmlns:a16="http://schemas.microsoft.com/office/drawing/2014/main" id="{9C002174-2769-4FA0-B28E-21DC40ECD7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1156" y="1066500"/>
            <a:ext cx="6300000" cy="4725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5316C98-DD5A-4E13-864D-0987C4A229A3}"/>
              </a:ext>
            </a:extLst>
          </p:cNvPr>
          <p:cNvSpPr txBox="1"/>
          <p:nvPr/>
        </p:nvSpPr>
        <p:spPr>
          <a:xfrm>
            <a:off x="10239638" y="5832765"/>
            <a:ext cx="1952362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Ajda</a:t>
            </a:r>
          </a:p>
        </p:txBody>
      </p:sp>
    </p:spTree>
    <p:extLst>
      <p:ext uri="{BB962C8B-B14F-4D97-AF65-F5344CB8AC3E}">
        <p14:creationId xmlns:p14="http://schemas.microsoft.com/office/powerpoint/2010/main" val="4280194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1378108-577F-4D30-9FDD-555C20460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813" y="391715"/>
            <a:ext cx="6074570" cy="6074570"/>
          </a:xfrm>
          <a:ln w="28575">
            <a:solidFill>
              <a:schemeClr val="tx2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8935399-6CE3-4C70-8047-68D5BFFAD57A}"/>
              </a:ext>
            </a:extLst>
          </p:cNvPr>
          <p:cNvSpPr txBox="1"/>
          <p:nvPr/>
        </p:nvSpPr>
        <p:spPr>
          <a:xfrm>
            <a:off x="9553575" y="5832765"/>
            <a:ext cx="2638425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Tinkara</a:t>
            </a:r>
          </a:p>
        </p:txBody>
      </p:sp>
    </p:spTree>
    <p:extLst>
      <p:ext uri="{BB962C8B-B14F-4D97-AF65-F5344CB8AC3E}">
        <p14:creationId xmlns:p14="http://schemas.microsoft.com/office/powerpoint/2010/main" val="35029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6A9EB9-4EF9-4754-B6FE-68C503F1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779" y="165200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sl-SI" sz="4000" b="1" cap="none" dirty="0">
                <a:latin typeface="Abadi" panose="020B0604020104020204" pitchFamily="34" charset="0"/>
              </a:rPr>
              <a:t>Postani umetnik še ti,</a:t>
            </a:r>
            <a:br>
              <a:rPr lang="sl-SI" sz="4000" b="1" cap="none" dirty="0">
                <a:latin typeface="Abadi" panose="020B0604020104020204" pitchFamily="34" charset="0"/>
              </a:rPr>
            </a:br>
            <a:r>
              <a:rPr lang="sl-SI" sz="4000" b="1" cap="none" dirty="0">
                <a:latin typeface="Abadi" panose="020B0604020104020204" pitchFamily="34" charset="0"/>
              </a:rPr>
              <a:t>izdelaj svoj kip ali mandalo.</a:t>
            </a:r>
          </a:p>
        </p:txBody>
      </p:sp>
    </p:spTree>
    <p:extLst>
      <p:ext uri="{BB962C8B-B14F-4D97-AF65-F5344CB8AC3E}">
        <p14:creationId xmlns:p14="http://schemas.microsoft.com/office/powerpoint/2010/main" val="127110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 descr="Slika, ki vsebuje besede zunanje, trava, zelena, drevo&#10;&#10;Opis je samodejno ustvarjen">
            <a:extLst>
              <a:ext uri="{FF2B5EF4-FFF2-40B4-BE49-F238E27FC236}">
                <a16:creationId xmlns:a16="http://schemas.microsoft.com/office/drawing/2014/main" id="{8527723F-7541-42EC-A132-FEFFE845E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85301" y="1042501"/>
            <a:ext cx="5013953" cy="3760464"/>
          </a:xfrm>
          <a:solidFill>
            <a:schemeClr val="accent2"/>
          </a:solidFill>
          <a:ln w="28575">
            <a:solidFill>
              <a:schemeClr val="tx2"/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9A07BED-B5B7-4529-87D0-DAA9AC508096}"/>
              </a:ext>
            </a:extLst>
          </p:cNvPr>
          <p:cNvSpPr txBox="1"/>
          <p:nvPr/>
        </p:nvSpPr>
        <p:spPr>
          <a:xfrm>
            <a:off x="9009776" y="5832765"/>
            <a:ext cx="3182224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Aleksandra</a:t>
            </a:r>
          </a:p>
        </p:txBody>
      </p:sp>
      <p:pic>
        <p:nvPicPr>
          <p:cNvPr id="8" name="Slika 7" descr="Slika, ki vsebuje besede trava, zunanje, rastlina, drevo&#10;&#10;Opis je samodejno ustvarjen">
            <a:extLst>
              <a:ext uri="{FF2B5EF4-FFF2-40B4-BE49-F238E27FC236}">
                <a16:creationId xmlns:a16="http://schemas.microsoft.com/office/drawing/2014/main" id="{05854F31-D619-4876-8E10-1676B8FCB5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3856" y="1169067"/>
            <a:ext cx="6026488" cy="451986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585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trava, zunanje, roža, malo&#10;&#10;Opis je samodejno ustvarjen">
            <a:extLst>
              <a:ext uri="{FF2B5EF4-FFF2-40B4-BE49-F238E27FC236}">
                <a16:creationId xmlns:a16="http://schemas.microsoft.com/office/drawing/2014/main" id="{BF31C44B-50AF-4F8D-A7C3-C74D83575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77" y="3418036"/>
            <a:ext cx="5857829" cy="3293535"/>
          </a:xfrm>
          <a:ln w="28575">
            <a:solidFill>
              <a:schemeClr val="tx2"/>
            </a:solidFill>
          </a:ln>
        </p:spPr>
      </p:pic>
      <p:pic>
        <p:nvPicPr>
          <p:cNvPr id="7" name="Slika 6" descr="Slika, ki vsebuje besede zunanje, kamen, drevo&#10;&#10;Opis je samodejno ustvarjen">
            <a:extLst>
              <a:ext uri="{FF2B5EF4-FFF2-40B4-BE49-F238E27FC236}">
                <a16:creationId xmlns:a16="http://schemas.microsoft.com/office/drawing/2014/main" id="{E5890115-9D32-4628-AD9A-94C38EF29E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795" y="238804"/>
            <a:ext cx="5857831" cy="329353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BF6307B-728E-4194-946A-440B40F97898}"/>
              </a:ext>
            </a:extLst>
          </p:cNvPr>
          <p:cNvSpPr txBox="1"/>
          <p:nvPr/>
        </p:nvSpPr>
        <p:spPr>
          <a:xfrm>
            <a:off x="10172700" y="5832765"/>
            <a:ext cx="2019300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Alja</a:t>
            </a:r>
            <a:endParaRPr lang="sl-SI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notranji, majhno, gledanje, malo&#10;&#10;Opis je samodejno ustvarjen">
            <a:extLst>
              <a:ext uri="{FF2B5EF4-FFF2-40B4-BE49-F238E27FC236}">
                <a16:creationId xmlns:a16="http://schemas.microsoft.com/office/drawing/2014/main" id="{0D9F9138-ECBE-433B-A986-0E9334F0F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8423" y="1071169"/>
            <a:ext cx="6287549" cy="471566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5064C47-01AE-45A5-8E4A-435C6D4BDC92}"/>
              </a:ext>
            </a:extLst>
          </p:cNvPr>
          <p:cNvSpPr txBox="1"/>
          <p:nvPr/>
        </p:nvSpPr>
        <p:spPr>
          <a:xfrm>
            <a:off x="10515600" y="5832765"/>
            <a:ext cx="1676400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Ana</a:t>
            </a:r>
          </a:p>
        </p:txBody>
      </p:sp>
    </p:spTree>
    <p:extLst>
      <p:ext uri="{BB962C8B-B14F-4D97-AF65-F5344CB8AC3E}">
        <p14:creationId xmlns:p14="http://schemas.microsoft.com/office/powerpoint/2010/main" val="30094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trava, zunanje, sedeče, zelena&#10;&#10;Opis je samodejno ustvarjen">
            <a:extLst>
              <a:ext uri="{FF2B5EF4-FFF2-40B4-BE49-F238E27FC236}">
                <a16:creationId xmlns:a16="http://schemas.microsoft.com/office/drawing/2014/main" id="{436B8446-E897-47C9-AE1A-16D43D1A6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2" y="599088"/>
            <a:ext cx="5659824" cy="5659824"/>
          </a:xfrm>
          <a:ln w="28575">
            <a:solidFill>
              <a:schemeClr val="tx2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4B9C760-0329-4ECB-AA32-4EB40719A962}"/>
              </a:ext>
            </a:extLst>
          </p:cNvPr>
          <p:cNvSpPr txBox="1"/>
          <p:nvPr/>
        </p:nvSpPr>
        <p:spPr>
          <a:xfrm>
            <a:off x="9815119" y="5832765"/>
            <a:ext cx="2376881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Andraž</a:t>
            </a:r>
          </a:p>
        </p:txBody>
      </p:sp>
    </p:spTree>
    <p:extLst>
      <p:ext uri="{BB962C8B-B14F-4D97-AF65-F5344CB8AC3E}">
        <p14:creationId xmlns:p14="http://schemas.microsoft.com/office/powerpoint/2010/main" val="31014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 descr="Slika, ki vsebuje besede roža, torta, hidrant&#10;&#10;Opis je samodejno ustvarjen">
            <a:extLst>
              <a:ext uri="{FF2B5EF4-FFF2-40B4-BE49-F238E27FC236}">
                <a16:creationId xmlns:a16="http://schemas.microsoft.com/office/drawing/2014/main" id="{C98C8141-FA0E-4703-9617-064F5FE4B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44" y="594472"/>
            <a:ext cx="8532712" cy="4799649"/>
          </a:xfrm>
          <a:ln w="28575">
            <a:solidFill>
              <a:schemeClr val="tx2"/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BFAA955-ACD1-407B-8809-216A1C9CE9BA}"/>
              </a:ext>
            </a:extLst>
          </p:cNvPr>
          <p:cNvSpPr txBox="1"/>
          <p:nvPr/>
        </p:nvSpPr>
        <p:spPr>
          <a:xfrm>
            <a:off x="8934275" y="5832765"/>
            <a:ext cx="3257725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Gašper </a:t>
            </a:r>
            <a:r>
              <a:rPr lang="sl-SI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Ka</a:t>
            </a:r>
            <a:r>
              <a:rPr lang="sl-SI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.</a:t>
            </a:r>
            <a:endParaRPr lang="sl-SI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 descr="Slika, ki vsebuje besede roža&#10;&#10;Opis je samodejno ustvarjen">
            <a:extLst>
              <a:ext uri="{FF2B5EF4-FFF2-40B4-BE49-F238E27FC236}">
                <a16:creationId xmlns:a16="http://schemas.microsoft.com/office/drawing/2014/main" id="{3802EB00-21F3-488E-AC84-DC0B35043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122003" y="-92693"/>
            <a:ext cx="4639111" cy="6837853"/>
          </a:xfrm>
          <a:ln w="28575">
            <a:solidFill>
              <a:schemeClr val="tx2"/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21936A2-71E0-41C0-A0AE-7C7DE84343F0}"/>
              </a:ext>
            </a:extLst>
          </p:cNvPr>
          <p:cNvSpPr txBox="1"/>
          <p:nvPr/>
        </p:nvSpPr>
        <p:spPr>
          <a:xfrm>
            <a:off x="8951053" y="5832765"/>
            <a:ext cx="3240947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Gašper</a:t>
            </a:r>
            <a:r>
              <a:rPr lang="sl-SI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Ko.</a:t>
            </a:r>
          </a:p>
        </p:txBody>
      </p:sp>
    </p:spTree>
    <p:extLst>
      <p:ext uri="{BB962C8B-B14F-4D97-AF65-F5344CB8AC3E}">
        <p14:creationId xmlns:p14="http://schemas.microsoft.com/office/powerpoint/2010/main" val="25212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miza, hrana, sedeče, roža&#10;&#10;Opis je samodejno ustvarjen">
            <a:extLst>
              <a:ext uri="{FF2B5EF4-FFF2-40B4-BE49-F238E27FC236}">
                <a16:creationId xmlns:a16="http://schemas.microsoft.com/office/drawing/2014/main" id="{CE87D75A-FD74-41EE-8BAE-0706E94BB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262" y="856961"/>
            <a:ext cx="7739049" cy="445326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CB12E01-500A-4FCF-9FF9-80F8E51D4C0B}"/>
              </a:ext>
            </a:extLst>
          </p:cNvPr>
          <p:cNvSpPr txBox="1"/>
          <p:nvPr/>
        </p:nvSpPr>
        <p:spPr>
          <a:xfrm>
            <a:off x="10239638" y="5832765"/>
            <a:ext cx="1952362" cy="1025235"/>
          </a:xfrm>
          <a:prstGeom prst="rect">
            <a:avLst/>
          </a:prstGeom>
          <a:noFill/>
        </p:spPr>
        <p:txBody>
          <a:bodyPr wrap="square" rIns="720000" bIns="360000" rtlCol="0">
            <a:spAutoFit/>
          </a:bodyPr>
          <a:lstStyle/>
          <a:p>
            <a:pPr algn="r"/>
            <a:r>
              <a:rPr lang="sl-SI" sz="4000" b="1" dirty="0">
                <a:solidFill>
                  <a:schemeClr val="tx2"/>
                </a:solidFill>
                <a:latin typeface="Abadi" panose="020B0604020104020204" pitchFamily="34" charset="0"/>
              </a:rPr>
              <a:t>Izak</a:t>
            </a:r>
          </a:p>
        </p:txBody>
      </p:sp>
    </p:spTree>
    <p:extLst>
      <p:ext uri="{BB962C8B-B14F-4D97-AF65-F5344CB8AC3E}">
        <p14:creationId xmlns:p14="http://schemas.microsoft.com/office/powerpoint/2010/main" val="5184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ezina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TM02900771[[fn=Rezina]]</Template>
  <TotalTime>347</TotalTime>
  <Words>47</Words>
  <Application>Microsoft Office PowerPoint</Application>
  <PresentationFormat>Širokozaslonsko</PresentationFormat>
  <Paragraphs>22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Abadi</vt:lpstr>
      <vt:lpstr>Century Gothic</vt:lpstr>
      <vt:lpstr>Wingdings 3</vt:lpstr>
      <vt:lpstr>Rezina</vt:lpstr>
      <vt:lpstr>KIPI IN MANDALE UČENCEV  2. B RAZREDA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Postani umetnik še ti, izdelaj svoj kip ali mandalo.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KIPI IN MANDALE UČENCEV  2. B RAZREDA</dc:title>
  <dc:creator> </dc:creator>
  <cp:lastModifiedBy> </cp:lastModifiedBy>
  <cp:revision>64</cp:revision>
  <dcterms:created xsi:type="dcterms:W3CDTF">2020-04-21T11:33:45Z</dcterms:created>
  <dcterms:modified xsi:type="dcterms:W3CDTF">2020-04-23T10:12:36Z</dcterms:modified>
</cp:coreProperties>
</file>