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68" r:id="rId1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FFFFCC"/>
    <a:srgbClr val="FF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 smtClean="0"/>
              <a:t>Kliknite, če želite urediti sloge besedila matrice</a:t>
            </a:r>
          </a:p>
          <a:p>
            <a:pPr lvl="1"/>
            <a:r>
              <a:rPr lang="sl-SI" altLang="sl-SI" noProof="0" smtClean="0"/>
              <a:t>Druga raven</a:t>
            </a:r>
          </a:p>
          <a:p>
            <a:pPr lvl="2"/>
            <a:r>
              <a:rPr lang="sl-SI" altLang="sl-SI" noProof="0" smtClean="0"/>
              <a:t>Tretja raven</a:t>
            </a:r>
          </a:p>
          <a:p>
            <a:pPr lvl="3"/>
            <a:r>
              <a:rPr lang="sl-SI" altLang="sl-SI" noProof="0" smtClean="0"/>
              <a:t>Četrta raven</a:t>
            </a:r>
          </a:p>
          <a:p>
            <a:pPr lvl="4"/>
            <a:r>
              <a:rPr lang="sl-SI" altLang="sl-SI" noProof="0" smtClean="0"/>
              <a:t>Peta raven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6B026F-67C1-4AA0-A1C7-80D88156F1A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715B-C51A-4280-B2EC-9E50B60E813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775C-79D6-484E-A390-1A0F500329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E8D0-542D-4E30-B34B-B54E510E2A4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33C8-0B0D-4DEC-BD9B-8D220F37830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1B50-3115-4708-8A75-477EBC9F28B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5D55-DE3D-46F9-B9E2-063769BE85D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A817-5EB7-4B0C-99B1-14811E4FC58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DA55-60D6-4C36-A4F7-B43E1654C4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D212-9302-4E61-AE19-F9779FFA38D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E2A8-6038-4277-97DF-64E3C9433EB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563B-E27E-4B54-9ACE-35C7AE2EF3B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919A-F8E3-49F8-8144-52E70C64345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sl-SI" altLang="sl-SI"/>
              <a:t>Apolonija Konjar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DC9DC9B-49A4-4F8F-8725-55F58FD1603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008062"/>
          </a:xfrm>
        </p:spPr>
        <p:txBody>
          <a:bodyPr/>
          <a:lstStyle/>
          <a:p>
            <a:pPr eaLnBrk="1" hangingPunct="1"/>
            <a:r>
              <a:rPr lang="sl-SI" altLang="sl-SI" dirty="0" smtClean="0">
                <a:solidFill>
                  <a:schemeClr val="accent2"/>
                </a:solidFill>
              </a:rPr>
              <a:t>DOMAČA POKRAJINA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3" y="1628775"/>
            <a:ext cx="8569325" cy="4559300"/>
          </a:xfrm>
        </p:spPr>
        <p:txBody>
          <a:bodyPr/>
          <a:lstStyle/>
          <a:p>
            <a:pPr eaLnBrk="1" hangingPunct="1"/>
            <a:r>
              <a:rPr lang="sl-SI" altLang="sl-SI" dirty="0" smtClean="0">
                <a:solidFill>
                  <a:srgbClr val="FF3300"/>
                </a:solidFill>
              </a:rPr>
              <a:t>NASELJA V DOMAČI POKRAJINI</a:t>
            </a:r>
          </a:p>
          <a:p>
            <a:pPr eaLnBrk="1" hangingPunct="1"/>
            <a:endParaRPr lang="sl-SI" altLang="sl-SI" sz="1800" dirty="0" smtClean="0">
              <a:solidFill>
                <a:srgbClr val="FF3300"/>
              </a:solidFill>
            </a:endParaRPr>
          </a:p>
          <a:p>
            <a:pPr algn="l" eaLnBrk="1" hangingPunct="1"/>
            <a:r>
              <a:rPr lang="sl-SI" altLang="sl-SI" sz="2600" dirty="0" smtClean="0">
                <a:solidFill>
                  <a:srgbClr val="000066"/>
                </a:solidFill>
              </a:rPr>
              <a:t>V naseljih bivamo in opravljamo različne dejavnosti.</a:t>
            </a:r>
          </a:p>
          <a:p>
            <a:pPr algn="l" eaLnBrk="1" hangingPunct="1"/>
            <a:endParaRPr lang="sl-SI" altLang="sl-SI" sz="2600" dirty="0" smtClean="0">
              <a:solidFill>
                <a:srgbClr val="000066"/>
              </a:solidFill>
            </a:endParaRPr>
          </a:p>
        </p:txBody>
      </p:sp>
      <p:pic>
        <p:nvPicPr>
          <p:cNvPr id="2052" name="Picture 6" descr="vas_lipa_terme_olimia_b"/>
          <p:cNvPicPr>
            <a:picLocks noChangeAspect="1" noChangeArrowheads="1"/>
          </p:cNvPicPr>
          <p:nvPr/>
        </p:nvPicPr>
        <p:blipFill>
          <a:blip r:embed="rId2" cstate="print"/>
          <a:srcRect r="16737" b="12949"/>
          <a:stretch>
            <a:fillRect/>
          </a:stretch>
        </p:blipFill>
        <p:spPr bwMode="auto">
          <a:xfrm>
            <a:off x="250825" y="3141663"/>
            <a:ext cx="39608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radio_aktual__mesto_iz_zraka_velenje_cop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0" y="3125788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008062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u="sng" smtClean="0"/>
              <a:t>Naselja v domači pokrajini se razlikujejo po:</a:t>
            </a:r>
          </a:p>
          <a:p>
            <a:pPr eaLnBrk="1" hangingPunct="1">
              <a:buFontTx/>
              <a:buNone/>
            </a:pPr>
            <a:endParaRPr lang="sl-SI" altLang="sl-SI" u="sng" smtClean="0"/>
          </a:p>
          <a:p>
            <a:pPr eaLnBrk="1" hangingPunct="1"/>
            <a:r>
              <a:rPr lang="sl-SI" altLang="sl-SI" sz="2800" smtClean="0"/>
              <a:t>LEGI (ob reki, cesti, na hribu, v kotlini …)</a:t>
            </a:r>
          </a:p>
          <a:p>
            <a:pPr eaLnBrk="1" hangingPunct="1"/>
            <a:r>
              <a:rPr lang="sl-SI" altLang="sl-SI" sz="2800" smtClean="0"/>
              <a:t>VELIKOSTI (večje, manjše, mesto, vas …)</a:t>
            </a:r>
          </a:p>
          <a:p>
            <a:pPr eaLnBrk="1" hangingPunct="1"/>
            <a:r>
              <a:rPr lang="sl-SI" altLang="sl-SI" sz="2800" smtClean="0"/>
              <a:t>OBLIKI (gručasto naselje, obcestna vas …)</a:t>
            </a:r>
          </a:p>
          <a:p>
            <a:pPr eaLnBrk="1" hangingPunct="1"/>
            <a:r>
              <a:rPr lang="sl-SI" altLang="sl-SI" sz="2800" smtClean="0"/>
              <a:t>STAROSTI (mlajše, starejše)</a:t>
            </a:r>
          </a:p>
          <a:p>
            <a:pPr eaLnBrk="1" hangingPunct="1"/>
            <a:r>
              <a:rPr lang="sl-SI" altLang="sl-SI" sz="2800" smtClean="0"/>
              <a:t>VRSTI (spalno, turistično, kmečko, počitniško)</a:t>
            </a:r>
          </a:p>
          <a:p>
            <a:pPr eaLnBrk="1" hangingPunct="1"/>
            <a:r>
              <a:rPr lang="sl-SI" altLang="sl-SI" sz="2800" smtClean="0"/>
              <a:t>POMENU (glavno mesto, pristanišče …) </a:t>
            </a:r>
          </a:p>
          <a:p>
            <a:pPr eaLnBrk="1" hangingPunct="1">
              <a:buFontTx/>
              <a:buNone/>
            </a:pPr>
            <a:endParaRPr lang="sl-SI" altLang="sl-SI" sz="2800" smtClean="0"/>
          </a:p>
          <a:p>
            <a:pPr eaLnBrk="1" hangingPunct="1">
              <a:buFontTx/>
              <a:buNone/>
            </a:pPr>
            <a:r>
              <a:rPr lang="sl-SI" altLang="sl-SI" sz="2800" smtClean="0"/>
              <a:t>Naselja delimo na podeželska in mestna.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/>
          <p:cNvSpPr>
            <a:spLocks noGrp="1"/>
          </p:cNvSpPr>
          <p:nvPr>
            <p:ph idx="1"/>
          </p:nvPr>
        </p:nvSpPr>
        <p:spPr>
          <a:xfrm>
            <a:off x="684213" y="549275"/>
            <a:ext cx="8002587" cy="51371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sl-SI" altLang="sl-SI" sz="2800" dirty="0" smtClean="0">
                <a:solidFill>
                  <a:srgbClr val="000066"/>
                </a:solidFill>
              </a:rPr>
              <a:t>V naši občini je SREDIŠČNO NASELJE Cerkno. Vanj po opravkih (v šolo, trgovino, službo, k zdravniku, na obiske, v vrtec, </a:t>
            </a:r>
            <a:r>
              <a:rPr lang="sl-SI" altLang="sl-SI" sz="2800" dirty="0" smtClean="0">
                <a:solidFill>
                  <a:srgbClr val="000066"/>
                </a:solidFill>
              </a:rPr>
              <a:t>knjižnico …) </a:t>
            </a:r>
            <a:r>
              <a:rPr lang="sl-SI" altLang="sl-SI" sz="2800" dirty="0" smtClean="0">
                <a:solidFill>
                  <a:srgbClr val="000066"/>
                </a:solidFill>
              </a:rPr>
              <a:t>prihajajo prebivalci okoliških krajev: Novaki, Zakriž, Bukovo, Poče Trebenče, Čeplez, Labinje …</a:t>
            </a:r>
          </a:p>
          <a:p>
            <a:pPr marL="0" indent="0" algn="just">
              <a:buFontTx/>
              <a:buNone/>
            </a:pPr>
            <a:endParaRPr lang="sl-SI" altLang="sl-SI" sz="3600" dirty="0" smtClean="0">
              <a:solidFill>
                <a:srgbClr val="000066"/>
              </a:solidFill>
            </a:endParaRPr>
          </a:p>
        </p:txBody>
      </p:sp>
      <p:sp>
        <p:nvSpPr>
          <p:cNvPr id="12291" name="Ograda noge 3"/>
          <p:cNvSpPr>
            <a:spLocks noGrp="1"/>
          </p:cNvSpPr>
          <p:nvPr>
            <p:ph type="ftr" sz="quarter" idx="11"/>
          </p:nvPr>
        </p:nvSpPr>
        <p:spPr>
          <a:xfrm>
            <a:off x="755576" y="5661248"/>
            <a:ext cx="7705725" cy="838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 altLang="sl-SI" sz="2000" b="1" dirty="0" smtClean="0"/>
              <a:t>TVOJA NALOGA: V zvezek prepiši zadnji dve strani predstavitve (10. in 11. stran).</a:t>
            </a:r>
          </a:p>
        </p:txBody>
      </p:sp>
      <p:pic>
        <p:nvPicPr>
          <p:cNvPr id="12292" name="Picture 6" descr="Smučišče - Smučanje Cer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50800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7588" y="863600"/>
            <a:ext cx="7092950" cy="4941888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2400" dirty="0" smtClean="0">
                <a:solidFill>
                  <a:srgbClr val="000066"/>
                </a:solidFill>
              </a:rPr>
              <a:t>V večja naselja pogosto prihajajo po različnih opravkih tudi  prebivalci drugih naselij – takšna naselja imenujemo  SREDIŠČNA NASELJA. </a:t>
            </a:r>
          </a:p>
          <a:p>
            <a:pPr eaLnBrk="1" hangingPunct="1">
              <a:defRPr/>
            </a:pPr>
            <a:r>
              <a:rPr lang="sl-SI" altLang="sl-SI" sz="2400" dirty="0" smtClean="0">
                <a:solidFill>
                  <a:srgbClr val="000066"/>
                </a:solidFill>
              </a:rPr>
              <a:t>V domači pokrajini so večja in manjša središčna naselja.</a:t>
            </a:r>
          </a:p>
          <a:p>
            <a:pPr marL="0" indent="0" eaLnBrk="1" hangingPunct="1">
              <a:buFontTx/>
              <a:buNone/>
              <a:defRPr/>
            </a:pPr>
            <a:endParaRPr lang="sl-SI" altLang="sl-SI" sz="2400" dirty="0" smtClean="0">
              <a:solidFill>
                <a:srgbClr val="000066"/>
              </a:solidFill>
            </a:endParaRPr>
          </a:p>
        </p:txBody>
      </p:sp>
      <p:pic>
        <p:nvPicPr>
          <p:cNvPr id="2" name="Picture 7" descr="ANd9GcTCT0q9tI2HVk-KYmA9ZQDxmBn9BNIuIpbTN0CZ-glPqb4Wm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924175"/>
            <a:ext cx="36004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skofja-lo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4608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042988" y="60928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/>
              <a:t>Škofja Loka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5580063" y="59499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/>
              <a:t>Cerklje na Gorenjskem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000066"/>
                </a:solidFill>
              </a:rPr>
              <a:t>LEGA NASELJA</a:t>
            </a:r>
            <a:r>
              <a:rPr lang="sl-SI" altLang="sl-SI" smtClean="0">
                <a:solidFill>
                  <a:srgbClr val="000066"/>
                </a:solidFill>
              </a:rPr>
              <a:t>: </a:t>
            </a:r>
            <a:r>
              <a:rPr lang="sl-SI" altLang="sl-SI" sz="2400" smtClean="0">
                <a:solidFill>
                  <a:srgbClr val="000066"/>
                </a:solidFill>
              </a:rPr>
              <a:t>ob reki, na hribu, ob avtocesti, železniški progi, na sotočju rek …</a:t>
            </a:r>
            <a:endParaRPr lang="sl-SI" altLang="sl-SI" smtClean="0">
              <a:solidFill>
                <a:srgbClr val="000066"/>
              </a:solidFill>
            </a:endParaRPr>
          </a:p>
        </p:txBody>
      </p:sp>
      <p:pic>
        <p:nvPicPr>
          <p:cNvPr id="4100" name="Picture 5" descr="sori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pictures%5CTB_attractions%5C1%5C2003%5Cprva_stran1_14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773238"/>
            <a:ext cx="3457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651500" y="6308725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1600" b="1"/>
              <a:t>OB REKI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684213" y="5373688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1600" b="1"/>
              <a:t>MED  HRIBI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000066"/>
                </a:solidFill>
              </a:rPr>
              <a:t>VELIKOST  NASELJA: </a:t>
            </a:r>
            <a:r>
              <a:rPr lang="sl-SI" altLang="sl-SI" sz="2400" smtClean="0">
                <a:solidFill>
                  <a:srgbClr val="000066"/>
                </a:solidFill>
              </a:rPr>
              <a:t>večje, manjše,</a:t>
            </a:r>
          </a:p>
          <a:p>
            <a:pPr eaLnBrk="1" hangingPunct="1">
              <a:buFontTx/>
              <a:buNone/>
            </a:pPr>
            <a:r>
              <a:rPr lang="sl-SI" altLang="sl-SI" sz="2400" smtClean="0">
                <a:solidFill>
                  <a:srgbClr val="000066"/>
                </a:solidFill>
              </a:rPr>
              <a:t>    mesto, vas, zaselek …</a:t>
            </a:r>
          </a:p>
        </p:txBody>
      </p:sp>
      <p:pic>
        <p:nvPicPr>
          <p:cNvPr id="5124" name="Picture 5" descr="zmaga_com_mesto_ljubljana_z_gradu"/>
          <p:cNvPicPr>
            <a:picLocks noChangeAspect="1" noChangeArrowheads="1"/>
          </p:cNvPicPr>
          <p:nvPr/>
        </p:nvPicPr>
        <p:blipFill>
          <a:blip r:embed="rId2" cstate="print"/>
          <a:srcRect t="14174" r="8858"/>
          <a:stretch>
            <a:fillRect/>
          </a:stretch>
        </p:blipFill>
        <p:spPr bwMode="auto">
          <a:xfrm>
            <a:off x="179388" y="2276475"/>
            <a:ext cx="47910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Dolenja_vas_novo_naselje_08"/>
          <p:cNvPicPr>
            <a:picLocks noChangeAspect="1" noChangeArrowheads="1"/>
          </p:cNvPicPr>
          <p:nvPr/>
        </p:nvPicPr>
        <p:blipFill>
          <a:blip r:embed="rId3" cstate="print"/>
          <a:srcRect l="14670" r="16669" b="21013"/>
          <a:stretch>
            <a:fillRect/>
          </a:stretch>
        </p:blipFill>
        <p:spPr bwMode="auto">
          <a:xfrm>
            <a:off x="5148263" y="2708275"/>
            <a:ext cx="37084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867400" y="573405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1600" b="1"/>
              <a:t>VAS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68313" y="5661025"/>
            <a:ext cx="331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1600" b="1"/>
              <a:t>MESTO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184775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000066"/>
                </a:solidFill>
              </a:rPr>
              <a:t>OBLIKA  NASELJA</a:t>
            </a:r>
            <a:r>
              <a:rPr lang="sl-SI" altLang="sl-SI" sz="4000" smtClean="0">
                <a:solidFill>
                  <a:srgbClr val="000066"/>
                </a:solidFill>
              </a:rPr>
              <a:t>: </a:t>
            </a:r>
            <a:endParaRPr lang="sl-SI" altLang="sl-SI" smtClean="0"/>
          </a:p>
        </p:txBody>
      </p:sp>
      <p:sp>
        <p:nvSpPr>
          <p:cNvPr id="6148" name="AutoShape 5" descr="9k="/>
          <p:cNvSpPr>
            <a:spLocks noChangeAspect="1" noChangeArrowheads="1"/>
          </p:cNvSpPr>
          <p:nvPr/>
        </p:nvSpPr>
        <p:spPr bwMode="auto">
          <a:xfrm>
            <a:off x="3976688" y="3000375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6149" name="AutoShape 7" descr="9k="/>
          <p:cNvSpPr>
            <a:spLocks noChangeAspect="1" noChangeArrowheads="1"/>
          </p:cNvSpPr>
          <p:nvPr/>
        </p:nvSpPr>
        <p:spPr bwMode="auto">
          <a:xfrm>
            <a:off x="3976688" y="3000375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6150" name="Picture 9" descr="dreznica_z_grad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20938"/>
            <a:ext cx="32893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dolga+obces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89138"/>
            <a:ext cx="4495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4716463" y="522922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684213" y="52292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323850" y="5157788"/>
            <a:ext cx="32400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gručasto naselje - Drežnica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4356100" y="5157788"/>
            <a:ext cx="43926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dolga obcestna vas -  Prekmurje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507412" cy="4857750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000066"/>
                </a:solidFill>
              </a:rPr>
              <a:t>STAROST  NASELJA</a:t>
            </a:r>
            <a:r>
              <a:rPr lang="sl-SI" altLang="sl-SI" sz="4000" smtClean="0">
                <a:solidFill>
                  <a:srgbClr val="000066"/>
                </a:solidFill>
              </a:rPr>
              <a:t>:</a:t>
            </a:r>
          </a:p>
        </p:txBody>
      </p:sp>
      <p:pic>
        <p:nvPicPr>
          <p:cNvPr id="7172" name="Picture 5" descr="pictures%5CTB_attractions%5C1%5C2004%5C20_ptuj_26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36718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F23EU_nova_gorica2_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33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23850" y="5373688"/>
            <a:ext cx="37433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staro mesto - Ptuj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4356100" y="5300663"/>
            <a:ext cx="4787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mlado mesto – Nova Gorica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184775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000066"/>
                </a:solidFill>
              </a:rPr>
              <a:t>VRSTA  NASELJA:</a:t>
            </a:r>
          </a:p>
        </p:txBody>
      </p:sp>
      <p:pic>
        <p:nvPicPr>
          <p:cNvPr id="8196" name="Picture 5" descr="Lavrica12-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30241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spalno naselje - Lavrica</a:t>
            </a:r>
          </a:p>
        </p:txBody>
      </p:sp>
      <p:pic>
        <p:nvPicPr>
          <p:cNvPr id="8198" name="Picture 8" descr="terme-cat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81075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787900" y="3573463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turistično naselje – Čatež ob Savi</a:t>
            </a:r>
          </a:p>
        </p:txBody>
      </p:sp>
      <p:pic>
        <p:nvPicPr>
          <p:cNvPr id="8200" name="Picture 11" descr="zimpotjamipol0303201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2050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2555875" y="4724400"/>
            <a:ext cx="1655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počitniška naselja - Bohinj</a:t>
            </a:r>
          </a:p>
        </p:txBody>
      </p:sp>
      <p:pic>
        <p:nvPicPr>
          <p:cNvPr id="8202" name="Picture 14" descr="Panoramazra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005263"/>
            <a:ext cx="365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5580063" y="6308725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kmečko naselje - Libeliče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77875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13337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000066"/>
                </a:solidFill>
              </a:rPr>
              <a:t> POMEN  NASELJA</a:t>
            </a:r>
            <a:r>
              <a:rPr lang="sl-SI" altLang="sl-SI" sz="4000" smtClean="0">
                <a:solidFill>
                  <a:srgbClr val="000066"/>
                </a:solidFill>
              </a:rPr>
              <a:t>:</a:t>
            </a:r>
          </a:p>
        </p:txBody>
      </p:sp>
      <p:pic>
        <p:nvPicPr>
          <p:cNvPr id="9220" name="Picture 5" descr="lj-panor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414178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0" y="5805488"/>
            <a:ext cx="45005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 Ljubljana je glavno mesto Slovenije.</a:t>
            </a:r>
          </a:p>
        </p:txBody>
      </p:sp>
      <p:pic>
        <p:nvPicPr>
          <p:cNvPr id="9222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8363"/>
            <a:ext cx="45005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967288" y="5516563"/>
            <a:ext cx="41767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Koper je pomembno pristanišče.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FF3300"/>
                </a:solidFill>
              </a:rPr>
              <a:t>NASELJA V DOMAČI POKRAJINI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mtClean="0">
                <a:solidFill>
                  <a:schemeClr val="accent2"/>
                </a:solidFill>
              </a:rPr>
              <a:t>Naselja delimo na podeželska in mestna.</a:t>
            </a:r>
          </a:p>
          <a:p>
            <a:pPr eaLnBrk="1" hangingPunct="1">
              <a:buFontTx/>
              <a:buNone/>
            </a:pPr>
            <a:r>
              <a:rPr lang="sl-SI" altLang="sl-SI" sz="2400" smtClean="0">
                <a:solidFill>
                  <a:schemeClr val="accent2"/>
                </a:solidFill>
              </a:rPr>
              <a:t>PODEŽELSKA NASELJA:           </a:t>
            </a:r>
          </a:p>
          <a:p>
            <a:pPr eaLnBrk="1" hangingPunct="1"/>
            <a:r>
              <a:rPr lang="sl-SI" altLang="sl-SI" sz="1800" smtClean="0"/>
              <a:t>samotne kmetije </a:t>
            </a:r>
          </a:p>
          <a:p>
            <a:pPr eaLnBrk="1" hangingPunct="1"/>
            <a:r>
              <a:rPr lang="sl-SI" altLang="sl-SI" sz="1800" smtClean="0"/>
              <a:t>zaselki </a:t>
            </a:r>
          </a:p>
          <a:p>
            <a:pPr eaLnBrk="1" hangingPunct="1"/>
            <a:r>
              <a:rPr lang="sl-SI" altLang="sl-SI" sz="1800" smtClean="0"/>
              <a:t>vasi</a:t>
            </a:r>
          </a:p>
          <a:p>
            <a:pPr eaLnBrk="1" hangingPunct="1">
              <a:buFontTx/>
              <a:buNone/>
            </a:pPr>
            <a:endParaRPr lang="sl-SI" altLang="sl-SI" sz="1800" smtClean="0"/>
          </a:p>
          <a:p>
            <a:pPr eaLnBrk="1" hangingPunct="1"/>
            <a:endParaRPr lang="sl-SI" altLang="sl-SI" sz="1800" smtClean="0"/>
          </a:p>
        </p:txBody>
      </p:sp>
      <p:pic>
        <p:nvPicPr>
          <p:cNvPr id="10244" name="Picture 5" descr="DSC00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55963"/>
            <a:ext cx="43211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3850" y="6021388"/>
            <a:ext cx="3384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 dirty="0">
                <a:solidFill>
                  <a:schemeClr val="accent2"/>
                </a:solidFill>
              </a:rPr>
              <a:t>vas Leskovica</a:t>
            </a:r>
          </a:p>
        </p:txBody>
      </p:sp>
      <p:pic>
        <p:nvPicPr>
          <p:cNvPr id="10246" name="Picture 8" descr="maribor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4105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932363" y="5445125"/>
            <a:ext cx="3816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2100">
                <a:solidFill>
                  <a:schemeClr val="accent2"/>
                </a:solidFill>
              </a:rPr>
              <a:t>mesto Maribor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337</Words>
  <Application>Microsoft Office PowerPoint</Application>
  <PresentationFormat>Diaprojekcija na zaslonu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Privzeti načrt</vt:lpstr>
      <vt:lpstr>DOMAČA POKRAJINA</vt:lpstr>
      <vt:lpstr>NASELJA V DOMAČI POKRAJINI</vt:lpstr>
      <vt:lpstr>NASELJA V DOMAČI POKRAJINI</vt:lpstr>
      <vt:lpstr>NASELJA V DOMAČI POKRAJINI</vt:lpstr>
      <vt:lpstr>NASELJA V DOMAČI POKRAJINI</vt:lpstr>
      <vt:lpstr>NASELJA V DOMAČI POKRAJINI</vt:lpstr>
      <vt:lpstr>NASELJA V DOMAČI POKRAJINI</vt:lpstr>
      <vt:lpstr>NASELJA V DOMAČI POKRAJINI</vt:lpstr>
      <vt:lpstr>NASELJA V DOMAČI POKRAJINI</vt:lpstr>
      <vt:lpstr>NASELJA V DOMAČI POKRAJINI</vt:lpstr>
      <vt:lpstr>Diapozitiv 11</vt:lpstr>
    </vt:vector>
  </TitlesOfParts>
  <Company>Merkur d.d. Naklo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Xp</dc:creator>
  <cp:lastModifiedBy>Maja</cp:lastModifiedBy>
  <cp:revision>20</cp:revision>
  <dcterms:created xsi:type="dcterms:W3CDTF">2012-05-10T15:33:29Z</dcterms:created>
  <dcterms:modified xsi:type="dcterms:W3CDTF">2020-05-06T07:42:13Z</dcterms:modified>
</cp:coreProperties>
</file>