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1" r:id="rId3"/>
    <p:sldId id="257" r:id="rId4"/>
    <p:sldId id="258" r:id="rId5"/>
    <p:sldId id="259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54" d="100"/>
          <a:sy n="54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4B9B9-723F-44D1-B6B6-B65AD7D0C0C3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DAA1C-74A0-415F-840B-25AA678998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848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28" name="Ograda datum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17" name="Ograda no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Ograda številke diapoz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sl-SI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Kliknite ikono, če želite dodati sliko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grada naslova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3" name="Ograda besedila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4" name="Ograda datum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129BA1-E1C6-4D03-ACB5-E0B8605EF5C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4606264-594B-4C80-B0E1-C9BFE28A9B98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j 2014 - Pohod na Kojco\IMG_8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8" y="8037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398442" cy="1008112"/>
          </a:xfrm>
        </p:spPr>
        <p:txBody>
          <a:bodyPr>
            <a:normAutofit/>
          </a:bodyPr>
          <a:lstStyle/>
          <a:p>
            <a:r>
              <a:rPr lang="sl-SI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POT IZ OREHKA NA KOJCO</a:t>
            </a:r>
            <a:endParaRPr lang="sl-SI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>
          <a:xfrm>
            <a:off x="2699792" y="5805265"/>
            <a:ext cx="3672408" cy="611410"/>
          </a:xfrm>
        </p:spPr>
        <p:txBody>
          <a:bodyPr/>
          <a:lstStyle/>
          <a:p>
            <a:r>
              <a:rPr lang="sl-SI" sz="2000" dirty="0" smtClean="0">
                <a:solidFill>
                  <a:schemeClr val="tx1"/>
                </a:solidFill>
              </a:rPr>
              <a:t>IME IN PRIIMEK, RAZRED</a:t>
            </a:r>
            <a:endParaRPr lang="sl-SI" sz="2000" dirty="0">
              <a:solidFill>
                <a:schemeClr val="tx1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06264-594B-4C80-B0E1-C9BFE28A9B98}" type="slidenum">
              <a:rPr lang="sl-SI" smtClean="0"/>
              <a:t>1</a:t>
            </a:fld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296744" cy="936104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tx1"/>
                </a:solidFill>
              </a:rPr>
              <a:t>Opis poti</a:t>
            </a:r>
            <a:endParaRPr lang="sl-SI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POT</a:t>
            </a:r>
            <a:endParaRPr lang="sl-SI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Slika 5"/>
          <p:cNvPicPr/>
          <p:nvPr/>
        </p:nvPicPr>
        <p:blipFill rotWithShape="1">
          <a:blip r:embed="rId2"/>
          <a:srcRect l="22666" t="7353" r="2376" b="14889"/>
          <a:stretch/>
        </p:blipFill>
        <p:spPr bwMode="auto">
          <a:xfrm>
            <a:off x="422761" y="1417638"/>
            <a:ext cx="8264039" cy="5296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rostoročno 3"/>
          <p:cNvSpPr/>
          <p:nvPr/>
        </p:nvSpPr>
        <p:spPr>
          <a:xfrm>
            <a:off x="4487556" y="3089189"/>
            <a:ext cx="3346628" cy="2113006"/>
          </a:xfrm>
          <a:custGeom>
            <a:avLst/>
            <a:gdLst>
              <a:gd name="connsiteX0" fmla="*/ 1196552 w 3346628"/>
              <a:gd name="connsiteY0" fmla="*/ 2113006 h 2113006"/>
              <a:gd name="connsiteX1" fmla="*/ 1134768 w 3346628"/>
              <a:gd name="connsiteY1" fmla="*/ 2026508 h 2113006"/>
              <a:gd name="connsiteX2" fmla="*/ 949417 w 3346628"/>
              <a:gd name="connsiteY2" fmla="*/ 1964725 h 2113006"/>
              <a:gd name="connsiteX3" fmla="*/ 665212 w 3346628"/>
              <a:gd name="connsiteY3" fmla="*/ 1952368 h 2113006"/>
              <a:gd name="connsiteX4" fmla="*/ 516930 w 3346628"/>
              <a:gd name="connsiteY4" fmla="*/ 1902941 h 2113006"/>
              <a:gd name="connsiteX5" fmla="*/ 343936 w 3346628"/>
              <a:gd name="connsiteY5" fmla="*/ 1927654 h 2113006"/>
              <a:gd name="connsiteX6" fmla="*/ 195655 w 3346628"/>
              <a:gd name="connsiteY6" fmla="*/ 1878227 h 2113006"/>
              <a:gd name="connsiteX7" fmla="*/ 10303 w 3346628"/>
              <a:gd name="connsiteY7" fmla="*/ 1767016 h 2113006"/>
              <a:gd name="connsiteX8" fmla="*/ 47374 w 3346628"/>
              <a:gd name="connsiteY8" fmla="*/ 1742303 h 2113006"/>
              <a:gd name="connsiteX9" fmla="*/ 245082 w 3346628"/>
              <a:gd name="connsiteY9" fmla="*/ 1767016 h 2113006"/>
              <a:gd name="connsiteX10" fmla="*/ 393363 w 3346628"/>
              <a:gd name="connsiteY10" fmla="*/ 1717589 h 2113006"/>
              <a:gd name="connsiteX11" fmla="*/ 591071 w 3346628"/>
              <a:gd name="connsiteY11" fmla="*/ 1705233 h 2113006"/>
              <a:gd name="connsiteX12" fmla="*/ 764066 w 3346628"/>
              <a:gd name="connsiteY12" fmla="*/ 1692876 h 2113006"/>
              <a:gd name="connsiteX13" fmla="*/ 751709 w 3346628"/>
              <a:gd name="connsiteY13" fmla="*/ 1556952 h 2113006"/>
              <a:gd name="connsiteX14" fmla="*/ 739352 w 3346628"/>
              <a:gd name="connsiteY14" fmla="*/ 1458097 h 2113006"/>
              <a:gd name="connsiteX15" fmla="*/ 825849 w 3346628"/>
              <a:gd name="connsiteY15" fmla="*/ 1396314 h 2113006"/>
              <a:gd name="connsiteX16" fmla="*/ 1023558 w 3346628"/>
              <a:gd name="connsiteY16" fmla="*/ 1334530 h 2113006"/>
              <a:gd name="connsiteX17" fmla="*/ 1208909 w 3346628"/>
              <a:gd name="connsiteY17" fmla="*/ 1297460 h 2113006"/>
              <a:gd name="connsiteX18" fmla="*/ 1320120 w 3346628"/>
              <a:gd name="connsiteY18" fmla="*/ 1136822 h 2113006"/>
              <a:gd name="connsiteX19" fmla="*/ 1456044 w 3346628"/>
              <a:gd name="connsiteY19" fmla="*/ 1112108 h 2113006"/>
              <a:gd name="connsiteX20" fmla="*/ 1542541 w 3346628"/>
              <a:gd name="connsiteY20" fmla="*/ 1136822 h 2113006"/>
              <a:gd name="connsiteX21" fmla="*/ 1715536 w 3346628"/>
              <a:gd name="connsiteY21" fmla="*/ 1149179 h 2113006"/>
              <a:gd name="connsiteX22" fmla="*/ 1703179 w 3346628"/>
              <a:gd name="connsiteY22" fmla="*/ 1087395 h 2113006"/>
              <a:gd name="connsiteX23" fmla="*/ 1826747 w 3346628"/>
              <a:gd name="connsiteY23" fmla="*/ 1050325 h 2113006"/>
              <a:gd name="connsiteX24" fmla="*/ 1913244 w 3346628"/>
              <a:gd name="connsiteY24" fmla="*/ 1037968 h 2113006"/>
              <a:gd name="connsiteX25" fmla="*/ 1950314 w 3346628"/>
              <a:gd name="connsiteY25" fmla="*/ 963827 h 2113006"/>
              <a:gd name="connsiteX26" fmla="*/ 2123309 w 3346628"/>
              <a:gd name="connsiteY26" fmla="*/ 963827 h 2113006"/>
              <a:gd name="connsiteX27" fmla="*/ 2308660 w 3346628"/>
              <a:gd name="connsiteY27" fmla="*/ 988541 h 2113006"/>
              <a:gd name="connsiteX28" fmla="*/ 2494012 w 3346628"/>
              <a:gd name="connsiteY28" fmla="*/ 1025611 h 2113006"/>
              <a:gd name="connsiteX29" fmla="*/ 2741147 w 3346628"/>
              <a:gd name="connsiteY29" fmla="*/ 1062681 h 2113006"/>
              <a:gd name="connsiteX30" fmla="*/ 2926498 w 3346628"/>
              <a:gd name="connsiteY30" fmla="*/ 1149179 h 2113006"/>
              <a:gd name="connsiteX31" fmla="*/ 3099493 w 3346628"/>
              <a:gd name="connsiteY31" fmla="*/ 1260389 h 2113006"/>
              <a:gd name="connsiteX32" fmla="*/ 3297201 w 3346628"/>
              <a:gd name="connsiteY32" fmla="*/ 1285103 h 2113006"/>
              <a:gd name="connsiteX33" fmla="*/ 3346628 w 3346628"/>
              <a:gd name="connsiteY33" fmla="*/ 1186249 h 2113006"/>
              <a:gd name="connsiteX34" fmla="*/ 3297201 w 3346628"/>
              <a:gd name="connsiteY34" fmla="*/ 1124465 h 2113006"/>
              <a:gd name="connsiteX35" fmla="*/ 3297201 w 3346628"/>
              <a:gd name="connsiteY35" fmla="*/ 1050325 h 2113006"/>
              <a:gd name="connsiteX36" fmla="*/ 3284844 w 3346628"/>
              <a:gd name="connsiteY36" fmla="*/ 951470 h 2113006"/>
              <a:gd name="connsiteX37" fmla="*/ 3185990 w 3346628"/>
              <a:gd name="connsiteY37" fmla="*/ 877330 h 2113006"/>
              <a:gd name="connsiteX38" fmla="*/ 3050066 w 3346628"/>
              <a:gd name="connsiteY38" fmla="*/ 827903 h 2113006"/>
              <a:gd name="connsiteX39" fmla="*/ 2901785 w 3346628"/>
              <a:gd name="connsiteY39" fmla="*/ 803189 h 2113006"/>
              <a:gd name="connsiteX40" fmla="*/ 2852358 w 3346628"/>
              <a:gd name="connsiteY40" fmla="*/ 753762 h 2113006"/>
              <a:gd name="connsiteX41" fmla="*/ 2840001 w 3346628"/>
              <a:gd name="connsiteY41" fmla="*/ 679622 h 2113006"/>
              <a:gd name="connsiteX42" fmla="*/ 2765860 w 3346628"/>
              <a:gd name="connsiteY42" fmla="*/ 593125 h 2113006"/>
              <a:gd name="connsiteX43" fmla="*/ 2667006 w 3346628"/>
              <a:gd name="connsiteY43" fmla="*/ 518984 h 2113006"/>
              <a:gd name="connsiteX44" fmla="*/ 2592866 w 3346628"/>
              <a:gd name="connsiteY44" fmla="*/ 370703 h 2113006"/>
              <a:gd name="connsiteX45" fmla="*/ 2543439 w 3346628"/>
              <a:gd name="connsiteY45" fmla="*/ 308919 h 2113006"/>
              <a:gd name="connsiteX46" fmla="*/ 2518725 w 3346628"/>
              <a:gd name="connsiteY46" fmla="*/ 172995 h 2113006"/>
              <a:gd name="connsiteX47" fmla="*/ 2543439 w 3346628"/>
              <a:gd name="connsiteY47" fmla="*/ 61784 h 2113006"/>
              <a:gd name="connsiteX48" fmla="*/ 2419871 w 3346628"/>
              <a:gd name="connsiteY48" fmla="*/ 86497 h 2113006"/>
              <a:gd name="connsiteX49" fmla="*/ 2321017 w 3346628"/>
              <a:gd name="connsiteY49" fmla="*/ 61784 h 2113006"/>
              <a:gd name="connsiteX50" fmla="*/ 2271590 w 3346628"/>
              <a:gd name="connsiteY50" fmla="*/ 0 h 211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46628" h="2113006">
                <a:moveTo>
                  <a:pt x="1196552" y="2113006"/>
                </a:moveTo>
                <a:cubicBezTo>
                  <a:pt x="1186254" y="2082113"/>
                  <a:pt x="1175957" y="2051221"/>
                  <a:pt x="1134768" y="2026508"/>
                </a:cubicBezTo>
                <a:cubicBezTo>
                  <a:pt x="1093579" y="2001795"/>
                  <a:pt x="1027676" y="1977082"/>
                  <a:pt x="949417" y="1964725"/>
                </a:cubicBezTo>
                <a:cubicBezTo>
                  <a:pt x="871158" y="1952368"/>
                  <a:pt x="737293" y="1962665"/>
                  <a:pt x="665212" y="1952368"/>
                </a:cubicBezTo>
                <a:cubicBezTo>
                  <a:pt x="593131" y="1942071"/>
                  <a:pt x="570476" y="1907060"/>
                  <a:pt x="516930" y="1902941"/>
                </a:cubicBezTo>
                <a:cubicBezTo>
                  <a:pt x="463384" y="1898822"/>
                  <a:pt x="397482" y="1931773"/>
                  <a:pt x="343936" y="1927654"/>
                </a:cubicBezTo>
                <a:cubicBezTo>
                  <a:pt x="290390" y="1923535"/>
                  <a:pt x="251260" y="1905000"/>
                  <a:pt x="195655" y="1878227"/>
                </a:cubicBezTo>
                <a:cubicBezTo>
                  <a:pt x="140050" y="1851454"/>
                  <a:pt x="35017" y="1789670"/>
                  <a:pt x="10303" y="1767016"/>
                </a:cubicBezTo>
                <a:cubicBezTo>
                  <a:pt x="-14411" y="1744362"/>
                  <a:pt x="8244" y="1742303"/>
                  <a:pt x="47374" y="1742303"/>
                </a:cubicBezTo>
                <a:cubicBezTo>
                  <a:pt x="86504" y="1742303"/>
                  <a:pt x="187417" y="1771135"/>
                  <a:pt x="245082" y="1767016"/>
                </a:cubicBezTo>
                <a:cubicBezTo>
                  <a:pt x="302747" y="1762897"/>
                  <a:pt x="335698" y="1727886"/>
                  <a:pt x="393363" y="1717589"/>
                </a:cubicBezTo>
                <a:cubicBezTo>
                  <a:pt x="451028" y="1707292"/>
                  <a:pt x="591071" y="1705233"/>
                  <a:pt x="591071" y="1705233"/>
                </a:cubicBezTo>
                <a:cubicBezTo>
                  <a:pt x="652855" y="1701114"/>
                  <a:pt x="737293" y="1717589"/>
                  <a:pt x="764066" y="1692876"/>
                </a:cubicBezTo>
                <a:cubicBezTo>
                  <a:pt x="790839" y="1668163"/>
                  <a:pt x="755828" y="1596082"/>
                  <a:pt x="751709" y="1556952"/>
                </a:cubicBezTo>
                <a:cubicBezTo>
                  <a:pt x="747590" y="1517822"/>
                  <a:pt x="726995" y="1484870"/>
                  <a:pt x="739352" y="1458097"/>
                </a:cubicBezTo>
                <a:cubicBezTo>
                  <a:pt x="751709" y="1431324"/>
                  <a:pt x="778481" y="1416908"/>
                  <a:pt x="825849" y="1396314"/>
                </a:cubicBezTo>
                <a:cubicBezTo>
                  <a:pt x="873217" y="1375719"/>
                  <a:pt x="959715" y="1351006"/>
                  <a:pt x="1023558" y="1334530"/>
                </a:cubicBezTo>
                <a:cubicBezTo>
                  <a:pt x="1087401" y="1318054"/>
                  <a:pt x="1159482" y="1330411"/>
                  <a:pt x="1208909" y="1297460"/>
                </a:cubicBezTo>
                <a:cubicBezTo>
                  <a:pt x="1258336" y="1264509"/>
                  <a:pt x="1278931" y="1167714"/>
                  <a:pt x="1320120" y="1136822"/>
                </a:cubicBezTo>
                <a:cubicBezTo>
                  <a:pt x="1361309" y="1105930"/>
                  <a:pt x="1418974" y="1112108"/>
                  <a:pt x="1456044" y="1112108"/>
                </a:cubicBezTo>
                <a:cubicBezTo>
                  <a:pt x="1493114" y="1112108"/>
                  <a:pt x="1499292" y="1130643"/>
                  <a:pt x="1542541" y="1136822"/>
                </a:cubicBezTo>
                <a:cubicBezTo>
                  <a:pt x="1585790" y="1143000"/>
                  <a:pt x="1688763" y="1157417"/>
                  <a:pt x="1715536" y="1149179"/>
                </a:cubicBezTo>
                <a:cubicBezTo>
                  <a:pt x="1742309" y="1140941"/>
                  <a:pt x="1684644" y="1103871"/>
                  <a:pt x="1703179" y="1087395"/>
                </a:cubicBezTo>
                <a:cubicBezTo>
                  <a:pt x="1721714" y="1070919"/>
                  <a:pt x="1791736" y="1058563"/>
                  <a:pt x="1826747" y="1050325"/>
                </a:cubicBezTo>
                <a:cubicBezTo>
                  <a:pt x="1861758" y="1042087"/>
                  <a:pt x="1892650" y="1052384"/>
                  <a:pt x="1913244" y="1037968"/>
                </a:cubicBezTo>
                <a:cubicBezTo>
                  <a:pt x="1933838" y="1023552"/>
                  <a:pt x="1915303" y="976184"/>
                  <a:pt x="1950314" y="963827"/>
                </a:cubicBezTo>
                <a:cubicBezTo>
                  <a:pt x="1985325" y="951470"/>
                  <a:pt x="2063585" y="959708"/>
                  <a:pt x="2123309" y="963827"/>
                </a:cubicBezTo>
                <a:cubicBezTo>
                  <a:pt x="2183033" y="967946"/>
                  <a:pt x="2246876" y="978244"/>
                  <a:pt x="2308660" y="988541"/>
                </a:cubicBezTo>
                <a:cubicBezTo>
                  <a:pt x="2370444" y="998838"/>
                  <a:pt x="2421931" y="1013254"/>
                  <a:pt x="2494012" y="1025611"/>
                </a:cubicBezTo>
                <a:cubicBezTo>
                  <a:pt x="2566093" y="1037968"/>
                  <a:pt x="2669066" y="1042086"/>
                  <a:pt x="2741147" y="1062681"/>
                </a:cubicBezTo>
                <a:cubicBezTo>
                  <a:pt x="2813228" y="1083276"/>
                  <a:pt x="2866774" y="1116228"/>
                  <a:pt x="2926498" y="1149179"/>
                </a:cubicBezTo>
                <a:cubicBezTo>
                  <a:pt x="2986222" y="1182130"/>
                  <a:pt x="3037709" y="1237735"/>
                  <a:pt x="3099493" y="1260389"/>
                </a:cubicBezTo>
                <a:cubicBezTo>
                  <a:pt x="3161277" y="1283043"/>
                  <a:pt x="3256012" y="1297460"/>
                  <a:pt x="3297201" y="1285103"/>
                </a:cubicBezTo>
                <a:cubicBezTo>
                  <a:pt x="3338390" y="1272746"/>
                  <a:pt x="3346628" y="1213022"/>
                  <a:pt x="3346628" y="1186249"/>
                </a:cubicBezTo>
                <a:cubicBezTo>
                  <a:pt x="3346628" y="1159476"/>
                  <a:pt x="3305439" y="1147119"/>
                  <a:pt x="3297201" y="1124465"/>
                </a:cubicBezTo>
                <a:cubicBezTo>
                  <a:pt x="3288963" y="1101811"/>
                  <a:pt x="3299260" y="1079157"/>
                  <a:pt x="3297201" y="1050325"/>
                </a:cubicBezTo>
                <a:cubicBezTo>
                  <a:pt x="3295142" y="1021493"/>
                  <a:pt x="3303379" y="980302"/>
                  <a:pt x="3284844" y="951470"/>
                </a:cubicBezTo>
                <a:cubicBezTo>
                  <a:pt x="3266309" y="922638"/>
                  <a:pt x="3225120" y="897924"/>
                  <a:pt x="3185990" y="877330"/>
                </a:cubicBezTo>
                <a:cubicBezTo>
                  <a:pt x="3146860" y="856736"/>
                  <a:pt x="3097434" y="840260"/>
                  <a:pt x="3050066" y="827903"/>
                </a:cubicBezTo>
                <a:cubicBezTo>
                  <a:pt x="3002699" y="815546"/>
                  <a:pt x="2934736" y="815546"/>
                  <a:pt x="2901785" y="803189"/>
                </a:cubicBezTo>
                <a:cubicBezTo>
                  <a:pt x="2868834" y="790832"/>
                  <a:pt x="2862655" y="774356"/>
                  <a:pt x="2852358" y="753762"/>
                </a:cubicBezTo>
                <a:cubicBezTo>
                  <a:pt x="2842061" y="733167"/>
                  <a:pt x="2854417" y="706395"/>
                  <a:pt x="2840001" y="679622"/>
                </a:cubicBezTo>
                <a:cubicBezTo>
                  <a:pt x="2825585" y="652849"/>
                  <a:pt x="2794692" y="619898"/>
                  <a:pt x="2765860" y="593125"/>
                </a:cubicBezTo>
                <a:cubicBezTo>
                  <a:pt x="2737028" y="566352"/>
                  <a:pt x="2695838" y="556054"/>
                  <a:pt x="2667006" y="518984"/>
                </a:cubicBezTo>
                <a:cubicBezTo>
                  <a:pt x="2638174" y="481914"/>
                  <a:pt x="2613460" y="405714"/>
                  <a:pt x="2592866" y="370703"/>
                </a:cubicBezTo>
                <a:cubicBezTo>
                  <a:pt x="2572272" y="335692"/>
                  <a:pt x="2555796" y="341870"/>
                  <a:pt x="2543439" y="308919"/>
                </a:cubicBezTo>
                <a:cubicBezTo>
                  <a:pt x="2531082" y="275968"/>
                  <a:pt x="2518725" y="214184"/>
                  <a:pt x="2518725" y="172995"/>
                </a:cubicBezTo>
                <a:cubicBezTo>
                  <a:pt x="2518725" y="131806"/>
                  <a:pt x="2559914" y="76200"/>
                  <a:pt x="2543439" y="61784"/>
                </a:cubicBezTo>
                <a:cubicBezTo>
                  <a:pt x="2526964" y="47368"/>
                  <a:pt x="2456941" y="86497"/>
                  <a:pt x="2419871" y="86497"/>
                </a:cubicBezTo>
                <a:cubicBezTo>
                  <a:pt x="2382801" y="86497"/>
                  <a:pt x="2345731" y="76200"/>
                  <a:pt x="2321017" y="61784"/>
                </a:cubicBezTo>
                <a:cubicBezTo>
                  <a:pt x="2296304" y="47368"/>
                  <a:pt x="2333374" y="393357"/>
                  <a:pt x="227159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ostoročno 6"/>
          <p:cNvSpPr/>
          <p:nvPr/>
        </p:nvSpPr>
        <p:spPr>
          <a:xfrm>
            <a:off x="3784232" y="1906438"/>
            <a:ext cx="2944372" cy="1190445"/>
          </a:xfrm>
          <a:custGeom>
            <a:avLst/>
            <a:gdLst>
              <a:gd name="connsiteX0" fmla="*/ 2944372 w 2944372"/>
              <a:gd name="connsiteY0" fmla="*/ 1190445 h 1190445"/>
              <a:gd name="connsiteX1" fmla="*/ 2642447 w 2944372"/>
              <a:gd name="connsiteY1" fmla="*/ 1181819 h 1190445"/>
              <a:gd name="connsiteX2" fmla="*/ 2444040 w 2944372"/>
              <a:gd name="connsiteY2" fmla="*/ 1155939 h 1190445"/>
              <a:gd name="connsiteX3" fmla="*/ 2323270 w 2944372"/>
              <a:gd name="connsiteY3" fmla="*/ 1052422 h 1190445"/>
              <a:gd name="connsiteX4" fmla="*/ 2228379 w 2944372"/>
              <a:gd name="connsiteY4" fmla="*/ 1000664 h 1190445"/>
              <a:gd name="connsiteX5" fmla="*/ 2038598 w 2944372"/>
              <a:gd name="connsiteY5" fmla="*/ 1017917 h 1190445"/>
              <a:gd name="connsiteX6" fmla="*/ 1960960 w 2944372"/>
              <a:gd name="connsiteY6" fmla="*/ 1104181 h 1190445"/>
              <a:gd name="connsiteX7" fmla="*/ 1840191 w 2944372"/>
              <a:gd name="connsiteY7" fmla="*/ 1130060 h 1190445"/>
              <a:gd name="connsiteX8" fmla="*/ 1538266 w 2944372"/>
              <a:gd name="connsiteY8" fmla="*/ 1121434 h 1190445"/>
              <a:gd name="connsiteX9" fmla="*/ 1460628 w 2944372"/>
              <a:gd name="connsiteY9" fmla="*/ 1173192 h 1190445"/>
              <a:gd name="connsiteX10" fmla="*/ 1339859 w 2944372"/>
              <a:gd name="connsiteY10" fmla="*/ 1112807 h 1190445"/>
              <a:gd name="connsiteX11" fmla="*/ 1150077 w 2944372"/>
              <a:gd name="connsiteY11" fmla="*/ 862641 h 1190445"/>
              <a:gd name="connsiteX12" fmla="*/ 1020681 w 2944372"/>
              <a:gd name="connsiteY12" fmla="*/ 681487 h 1190445"/>
              <a:gd name="connsiteX13" fmla="*/ 882659 w 2944372"/>
              <a:gd name="connsiteY13" fmla="*/ 603849 h 1190445"/>
              <a:gd name="connsiteX14" fmla="*/ 692877 w 2944372"/>
              <a:gd name="connsiteY14" fmla="*/ 543464 h 1190445"/>
              <a:gd name="connsiteX15" fmla="*/ 580734 w 2944372"/>
              <a:gd name="connsiteY15" fmla="*/ 508958 h 1190445"/>
              <a:gd name="connsiteX16" fmla="*/ 477217 w 2944372"/>
              <a:gd name="connsiteY16" fmla="*/ 370936 h 1190445"/>
              <a:gd name="connsiteX17" fmla="*/ 477217 w 2944372"/>
              <a:gd name="connsiteY17" fmla="*/ 336430 h 1190445"/>
              <a:gd name="connsiteX18" fmla="*/ 261557 w 2944372"/>
              <a:gd name="connsiteY18" fmla="*/ 258792 h 1190445"/>
              <a:gd name="connsiteX19" fmla="*/ 218425 w 2944372"/>
              <a:gd name="connsiteY19" fmla="*/ 120770 h 1190445"/>
              <a:gd name="connsiteX20" fmla="*/ 123534 w 2944372"/>
              <a:gd name="connsiteY20" fmla="*/ 94890 h 1190445"/>
              <a:gd name="connsiteX21" fmla="*/ 20017 w 2944372"/>
              <a:gd name="connsiteY21" fmla="*/ 0 h 1190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44372" h="1190445">
                <a:moveTo>
                  <a:pt x="2944372" y="1190445"/>
                </a:moveTo>
                <a:cubicBezTo>
                  <a:pt x="2835104" y="1189007"/>
                  <a:pt x="2725836" y="1187570"/>
                  <a:pt x="2642447" y="1181819"/>
                </a:cubicBezTo>
                <a:cubicBezTo>
                  <a:pt x="2559058" y="1176068"/>
                  <a:pt x="2497236" y="1177505"/>
                  <a:pt x="2444040" y="1155939"/>
                </a:cubicBezTo>
                <a:cubicBezTo>
                  <a:pt x="2390844" y="1134373"/>
                  <a:pt x="2359213" y="1078301"/>
                  <a:pt x="2323270" y="1052422"/>
                </a:cubicBezTo>
                <a:cubicBezTo>
                  <a:pt x="2287326" y="1026543"/>
                  <a:pt x="2275824" y="1006415"/>
                  <a:pt x="2228379" y="1000664"/>
                </a:cubicBezTo>
                <a:cubicBezTo>
                  <a:pt x="2180934" y="994913"/>
                  <a:pt x="2083168" y="1000664"/>
                  <a:pt x="2038598" y="1017917"/>
                </a:cubicBezTo>
                <a:cubicBezTo>
                  <a:pt x="1994028" y="1035170"/>
                  <a:pt x="1994028" y="1085491"/>
                  <a:pt x="1960960" y="1104181"/>
                </a:cubicBezTo>
                <a:cubicBezTo>
                  <a:pt x="1927892" y="1122871"/>
                  <a:pt x="1910640" y="1127184"/>
                  <a:pt x="1840191" y="1130060"/>
                </a:cubicBezTo>
                <a:cubicBezTo>
                  <a:pt x="1769742" y="1132936"/>
                  <a:pt x="1601527" y="1114245"/>
                  <a:pt x="1538266" y="1121434"/>
                </a:cubicBezTo>
                <a:cubicBezTo>
                  <a:pt x="1475005" y="1128623"/>
                  <a:pt x="1493696" y="1174630"/>
                  <a:pt x="1460628" y="1173192"/>
                </a:cubicBezTo>
                <a:cubicBezTo>
                  <a:pt x="1427560" y="1171754"/>
                  <a:pt x="1391617" y="1164565"/>
                  <a:pt x="1339859" y="1112807"/>
                </a:cubicBezTo>
                <a:cubicBezTo>
                  <a:pt x="1288101" y="1061049"/>
                  <a:pt x="1203273" y="934528"/>
                  <a:pt x="1150077" y="862641"/>
                </a:cubicBezTo>
                <a:cubicBezTo>
                  <a:pt x="1096881" y="790754"/>
                  <a:pt x="1065251" y="724619"/>
                  <a:pt x="1020681" y="681487"/>
                </a:cubicBezTo>
                <a:cubicBezTo>
                  <a:pt x="976111" y="638355"/>
                  <a:pt x="937293" y="626853"/>
                  <a:pt x="882659" y="603849"/>
                </a:cubicBezTo>
                <a:cubicBezTo>
                  <a:pt x="828025" y="580845"/>
                  <a:pt x="692877" y="543464"/>
                  <a:pt x="692877" y="543464"/>
                </a:cubicBezTo>
                <a:cubicBezTo>
                  <a:pt x="642556" y="527649"/>
                  <a:pt x="616677" y="537713"/>
                  <a:pt x="580734" y="508958"/>
                </a:cubicBezTo>
                <a:cubicBezTo>
                  <a:pt x="544791" y="480203"/>
                  <a:pt x="494470" y="399691"/>
                  <a:pt x="477217" y="370936"/>
                </a:cubicBezTo>
                <a:cubicBezTo>
                  <a:pt x="459964" y="342181"/>
                  <a:pt x="513160" y="355121"/>
                  <a:pt x="477217" y="336430"/>
                </a:cubicBezTo>
                <a:cubicBezTo>
                  <a:pt x="441274" y="317739"/>
                  <a:pt x="304689" y="294735"/>
                  <a:pt x="261557" y="258792"/>
                </a:cubicBezTo>
                <a:cubicBezTo>
                  <a:pt x="218425" y="222849"/>
                  <a:pt x="241429" y="148087"/>
                  <a:pt x="218425" y="120770"/>
                </a:cubicBezTo>
                <a:cubicBezTo>
                  <a:pt x="195421" y="93453"/>
                  <a:pt x="156602" y="115018"/>
                  <a:pt x="123534" y="94890"/>
                </a:cubicBezTo>
                <a:cubicBezTo>
                  <a:pt x="90466" y="74762"/>
                  <a:pt x="-51870" y="80513"/>
                  <a:pt x="20017" y="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987824" y="1574646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Vrh Kojce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4860032" y="314096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Lipje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6444208" y="242088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Vrh Ravni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375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j 2014 - Pohod na Kojco\IMG_8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6120680" cy="40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260648"/>
            <a:ext cx="8782752" cy="6457144"/>
          </a:xfrm>
        </p:spPr>
        <p:txBody>
          <a:bodyPr>
            <a:normAutofit/>
          </a:bodyPr>
          <a:lstStyle/>
          <a:p>
            <a:r>
              <a:rPr lang="sl-SI" dirty="0" smtClean="0"/>
              <a:t>Odhod iz Orehka.</a:t>
            </a:r>
          </a:p>
          <a:p>
            <a:r>
              <a:rPr lang="sl-SI" dirty="0" smtClean="0"/>
              <a:t>Asfaltna </a:t>
            </a:r>
            <a:r>
              <a:rPr lang="sl-SI" dirty="0" smtClean="0"/>
              <a:t>cesta do vasi </a:t>
            </a:r>
            <a:r>
              <a:rPr lang="sl-SI" dirty="0" smtClean="0"/>
              <a:t>Jesenica.</a:t>
            </a:r>
            <a:endParaRPr lang="sl-SI" dirty="0" smtClean="0"/>
          </a:p>
          <a:p>
            <a:r>
              <a:rPr lang="sl-SI" dirty="0" smtClean="0"/>
              <a:t>Makadamska cesta do Vrh Ravni.</a:t>
            </a:r>
          </a:p>
          <a:p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             </a:t>
            </a:r>
          </a:p>
          <a:p>
            <a:pPr marL="0" indent="0">
              <a:buNone/>
            </a:pPr>
            <a:r>
              <a:rPr lang="sl-SI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    </a:t>
            </a:r>
          </a:p>
          <a:p>
            <a:pPr marL="0" indent="0">
              <a:buNone/>
            </a:pPr>
            <a:endParaRPr lang="sl-SI" dirty="0" smtClean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  </a:t>
            </a:r>
          </a:p>
          <a:p>
            <a:pPr marL="0" indent="0">
              <a:buNone/>
            </a:pPr>
            <a:r>
              <a:rPr lang="sl-SI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bg1">
                    <a:lumMod val="90000"/>
                    <a:lumOff val="10000"/>
                  </a:schemeClr>
                </a:solidFill>
              </a:rPr>
              <a:t>    </a:t>
            </a:r>
            <a:endParaRPr lang="sl-SI" dirty="0" smtClean="0">
              <a:solidFill>
                <a:schemeClr val="bg1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FFFF00"/>
                </a:solidFill>
              </a:rPr>
              <a:t>                                           </a:t>
            </a:r>
            <a:r>
              <a:rPr lang="sl-SI" dirty="0" smtClean="0"/>
              <a:t>P</a:t>
            </a:r>
            <a:r>
              <a:rPr lang="sl-SI" dirty="0" smtClean="0"/>
              <a:t>ot </a:t>
            </a:r>
            <a:r>
              <a:rPr lang="sl-SI" dirty="0" smtClean="0"/>
              <a:t>na vrh </a:t>
            </a:r>
            <a:r>
              <a:rPr lang="sl-SI" dirty="0" smtClean="0"/>
              <a:t>K</a:t>
            </a:r>
            <a:r>
              <a:rPr lang="sl-SI" dirty="0" smtClean="0"/>
              <a:t>ojce.                    </a:t>
            </a:r>
            <a:endParaRPr lang="sl-SI" sz="1800" dirty="0" smtClean="0"/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5" name="Raven puščični povezovalnik 4"/>
          <p:cNvCxnSpPr/>
          <p:nvPr/>
        </p:nvCxnSpPr>
        <p:spPr>
          <a:xfrm flipV="1">
            <a:off x="3491880" y="5373216"/>
            <a:ext cx="72008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88"/>
          </a:xfrm>
        </p:spPr>
        <p:txBody>
          <a:bodyPr/>
          <a:lstStyle/>
          <a:p>
            <a:r>
              <a:rPr lang="sl-SI" dirty="0" smtClean="0"/>
              <a:t>Ozka steza navzgor.</a:t>
            </a:r>
          </a:p>
          <a:p>
            <a:r>
              <a:rPr lang="sl-SI" dirty="0" smtClean="0"/>
              <a:t>Izvir pitne vode.</a:t>
            </a:r>
          </a:p>
          <a:p>
            <a:r>
              <a:rPr lang="sl-SI" dirty="0" smtClean="0"/>
              <a:t>Lipje. </a:t>
            </a:r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027">
            <a:off x="3783781" y="1337462"/>
            <a:ext cx="4721587" cy="354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322">
            <a:off x="591779" y="2679169"/>
            <a:ext cx="4471636" cy="335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4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48"/>
          </a:xfrm>
        </p:spPr>
        <p:txBody>
          <a:bodyPr/>
          <a:lstStyle/>
          <a:p>
            <a:r>
              <a:rPr lang="sl-SI" dirty="0" smtClean="0"/>
              <a:t>Razgledna točka </a:t>
            </a:r>
            <a:r>
              <a:rPr lang="sl-SI" dirty="0" smtClean="0"/>
              <a:t>(Rob</a:t>
            </a:r>
            <a:r>
              <a:rPr lang="sl-SI" dirty="0" smtClean="0"/>
              <a:t>).</a:t>
            </a:r>
          </a:p>
          <a:p>
            <a:r>
              <a:rPr lang="sl-SI" dirty="0" smtClean="0"/>
              <a:t>Pot iz </a:t>
            </a:r>
            <a:r>
              <a:rPr lang="sl-SI" dirty="0"/>
              <a:t>L</a:t>
            </a:r>
            <a:r>
              <a:rPr lang="sl-SI" dirty="0" smtClean="0"/>
              <a:t>ipja naprej. 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839">
            <a:off x="692602" y="2286286"/>
            <a:ext cx="4170553" cy="312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402">
            <a:off x="4749796" y="664363"/>
            <a:ext cx="3987828" cy="298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Maj 2014 - Pohod na Kojco\IMG_9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240">
            <a:off x="4153787" y="3858506"/>
            <a:ext cx="4123212" cy="27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4709160"/>
          </a:xfrm>
        </p:spPr>
        <p:txBody>
          <a:bodyPr/>
          <a:lstStyle/>
          <a:p>
            <a:r>
              <a:rPr lang="sl-SI" dirty="0" smtClean="0"/>
              <a:t>Najlepši razgled na poti.</a:t>
            </a:r>
            <a:endParaRPr lang="sl-SI" dirty="0"/>
          </a:p>
        </p:txBody>
      </p:sp>
      <p:pic>
        <p:nvPicPr>
          <p:cNvPr id="2050" name="Picture 2" descr="D:\Maj 2014 - Pohod na Kojco\IMG_8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0" y="1628800"/>
            <a:ext cx="6840760" cy="45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56"/>
          </a:xfrm>
        </p:spPr>
        <p:txBody>
          <a:bodyPr/>
          <a:lstStyle/>
          <a:p>
            <a:r>
              <a:rPr lang="sl-SI" dirty="0" smtClean="0"/>
              <a:t>Klanec navzgor do vrha.</a:t>
            </a:r>
          </a:p>
          <a:p>
            <a:r>
              <a:rPr lang="sl-SI" dirty="0" smtClean="0"/>
              <a:t>Ravna steza do koče.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4"/>
          <a:stretch/>
        </p:blipFill>
        <p:spPr bwMode="auto">
          <a:xfrm>
            <a:off x="0" y="2585291"/>
            <a:ext cx="914400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Raven puščični povezovalnik 17"/>
          <p:cNvCxnSpPr/>
          <p:nvPr/>
        </p:nvCxnSpPr>
        <p:spPr>
          <a:xfrm>
            <a:off x="1835696" y="5085184"/>
            <a:ext cx="792088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/>
          <p:cNvCxnSpPr/>
          <p:nvPr/>
        </p:nvCxnSpPr>
        <p:spPr>
          <a:xfrm>
            <a:off x="1093272" y="4443807"/>
            <a:ext cx="720080" cy="64137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r>
              <a:rPr lang="sl-SI" dirty="0" smtClean="0"/>
              <a:t>Koča na vrhu </a:t>
            </a:r>
            <a:r>
              <a:rPr lang="sl-SI" dirty="0"/>
              <a:t>K</a:t>
            </a:r>
            <a:r>
              <a:rPr lang="sl-SI" dirty="0" smtClean="0"/>
              <a:t>ojce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1026" name="Picture 2" descr="D:\Maj 2014 - Pohod na Kojco\IMG_8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3195"/>
            <a:ext cx="6804248" cy="453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48"/>
          </a:xfrm>
        </p:spPr>
        <p:txBody>
          <a:bodyPr/>
          <a:lstStyle/>
          <a:p>
            <a:r>
              <a:rPr lang="sl-SI" dirty="0" smtClean="0"/>
              <a:t>Lep razgled iz vrha </a:t>
            </a:r>
            <a:r>
              <a:rPr lang="sl-SI" dirty="0"/>
              <a:t>K</a:t>
            </a:r>
            <a:r>
              <a:rPr lang="sl-SI" dirty="0" smtClean="0"/>
              <a:t>ojce.</a:t>
            </a:r>
            <a:endParaRPr lang="sl-SI" dirty="0"/>
          </a:p>
        </p:txBody>
      </p:sp>
      <p:pic>
        <p:nvPicPr>
          <p:cNvPr id="4098" name="Picture 2" descr="D:\Maj 2014 - Pohod na Kojco\IMG_8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6896"/>
            <a:ext cx="6840760" cy="45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h">
  <a:themeElements>
    <a:clrScheme name="Jas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Vrh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Vrh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587</TotalTime>
  <Words>91</Words>
  <Application>Microsoft Office PowerPoint</Application>
  <PresentationFormat>Diaprojekcija na zaslonu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6" baseType="lpstr">
      <vt:lpstr>Book Antiqua</vt:lpstr>
      <vt:lpstr>Calibri</vt:lpstr>
      <vt:lpstr>Lucida Sans</vt:lpstr>
      <vt:lpstr>Wingdings</vt:lpstr>
      <vt:lpstr>Wingdings 2</vt:lpstr>
      <vt:lpstr>Wingdings 3</vt:lpstr>
      <vt:lpstr>Vrh</vt:lpstr>
      <vt:lpstr>POT IZ OREHKA NA KOJCO</vt:lpstr>
      <vt:lpstr>POT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 OD OREHKA NA KOJCO</dc:title>
  <dc:creator>Stucin</dc:creator>
  <cp:lastModifiedBy>Anica</cp:lastModifiedBy>
  <cp:revision>40</cp:revision>
  <dcterms:created xsi:type="dcterms:W3CDTF">2014-05-11T11:33:47Z</dcterms:created>
  <dcterms:modified xsi:type="dcterms:W3CDTF">2020-04-20T10:20:07Z</dcterms:modified>
</cp:coreProperties>
</file>