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7044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793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557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70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408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103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698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4978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628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9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2695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869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99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114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335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978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963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4FF8F-8223-41B5-81F0-2B7B39543F35}" type="datetimeFigureOut">
              <a:rPr lang="sl-SI" smtClean="0"/>
              <a:t>20.4.2020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ABDBA-CF47-440D-B2A7-8F221B2BA9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5166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Potovanje po nemško govorečih </a:t>
            </a:r>
            <a:r>
              <a:rPr lang="sl-SI" dirty="0" err="1" smtClean="0"/>
              <a:t>dEŽELAH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000" dirty="0" smtClean="0"/>
              <a:t>Potopis</a:t>
            </a:r>
            <a:endParaRPr lang="sl-SI" sz="4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371601" y="5436524"/>
            <a:ext cx="4601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Ime in priimek, razred</a:t>
            </a:r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4246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0" y="298860"/>
            <a:ext cx="5921778" cy="444133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017" y="2111025"/>
            <a:ext cx="5845681" cy="438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Stuttgart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764374"/>
            <a:ext cx="10820400" cy="5454312"/>
          </a:xfrm>
        </p:spPr>
        <p:txBody>
          <a:bodyPr>
            <a:normAutofit/>
          </a:bodyPr>
          <a:lstStyle/>
          <a:p>
            <a:r>
              <a:rPr lang="sl-SI" sz="2800" b="1" smtClean="0"/>
              <a:t>Marcedez-Benz</a:t>
            </a:r>
            <a:r>
              <a:rPr lang="sl-SI" sz="2800" b="1" dirty="0"/>
              <a:t>-</a:t>
            </a:r>
            <a:r>
              <a:rPr lang="sl-SI" sz="2800" b="1" smtClean="0"/>
              <a:t>M</a:t>
            </a:r>
            <a:r>
              <a:rPr lang="sl-SI" sz="2800" b="1" smtClean="0"/>
              <a:t>useum</a:t>
            </a:r>
            <a:endParaRPr lang="sl-SI" sz="2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4" y="3183370"/>
            <a:ext cx="4627808" cy="34708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3" y="1451406"/>
            <a:ext cx="3386841" cy="451578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19" y="3429409"/>
            <a:ext cx="4299757" cy="322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5599" y="764373"/>
            <a:ext cx="8839485" cy="1293028"/>
          </a:xfrm>
        </p:spPr>
        <p:txBody>
          <a:bodyPr>
            <a:normAutofit/>
          </a:bodyPr>
          <a:lstStyle/>
          <a:p>
            <a:r>
              <a:rPr lang="sl-SI" sz="4800" dirty="0" err="1" smtClean="0"/>
              <a:t>DÜsseldorf</a:t>
            </a:r>
            <a:endParaRPr lang="sl-SI" sz="4800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38" y="1692453"/>
            <a:ext cx="3630266" cy="4840356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34" y="2057401"/>
            <a:ext cx="4010950" cy="300821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9" y="3114346"/>
            <a:ext cx="4557951" cy="341846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303643"/>
            <a:ext cx="4499020" cy="337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err="1" smtClean="0"/>
              <a:t>Rust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48640" y="764374"/>
            <a:ext cx="10957560" cy="5454312"/>
          </a:xfrm>
        </p:spPr>
        <p:txBody>
          <a:bodyPr>
            <a:normAutofit/>
          </a:bodyPr>
          <a:lstStyle/>
          <a:p>
            <a:r>
              <a:rPr lang="sl-SI" sz="2800" b="1" dirty="0" err="1" smtClean="0"/>
              <a:t>Europa</a:t>
            </a:r>
            <a:r>
              <a:rPr lang="sl-SI" sz="2800" b="1" dirty="0" smtClean="0"/>
              <a:t> park</a:t>
            </a:r>
            <a:endParaRPr lang="sl-SI" sz="2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0" y="3108960"/>
            <a:ext cx="4564792" cy="342359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13" y="764373"/>
            <a:ext cx="5222109" cy="391658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92" y="3108960"/>
            <a:ext cx="4587240" cy="34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err="1" smtClean="0"/>
              <a:t>ZÜrich</a:t>
            </a:r>
            <a:endParaRPr lang="sl-SI" sz="4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2" y="911404"/>
            <a:ext cx="4173457" cy="556461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994" y="1350839"/>
            <a:ext cx="3843882" cy="51251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751" y="2057401"/>
            <a:ext cx="3269624" cy="43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6600" smtClean="0"/>
              <a:t>Hvala za pozornost!</a:t>
            </a:r>
            <a:endParaRPr lang="sl-SI" sz="6600" dirty="0"/>
          </a:p>
        </p:txBody>
      </p:sp>
    </p:spTree>
    <p:extLst>
      <p:ext uri="{BB962C8B-B14F-4D97-AF65-F5344CB8AC3E}">
        <p14:creationId xmlns:p14="http://schemas.microsoft.com/office/powerpoint/2010/main" val="35026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2" r="16697"/>
          <a:stretch/>
        </p:blipFill>
        <p:spPr>
          <a:xfrm>
            <a:off x="432262" y="312361"/>
            <a:ext cx="6916189" cy="6108169"/>
          </a:xfrm>
        </p:spPr>
      </p:pic>
      <p:sp>
        <p:nvSpPr>
          <p:cNvPr id="5" name="PoljeZBesedilom 4"/>
          <p:cNvSpPr txBox="1"/>
          <p:nvPr/>
        </p:nvSpPr>
        <p:spPr>
          <a:xfrm>
            <a:off x="7680960" y="1812175"/>
            <a:ext cx="4106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Cerkno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/>
              <a:t>Berchtesgaden</a:t>
            </a:r>
            <a:endParaRPr lang="sl-S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München</a:t>
            </a:r>
            <a:endParaRPr lang="sl-S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Stuttgart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Düsseldorf</a:t>
            </a:r>
            <a:endParaRPr lang="sl-S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err="1" smtClean="0"/>
              <a:t>Rust</a:t>
            </a:r>
            <a:endParaRPr lang="sl-SI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dirty="0" smtClean="0"/>
              <a:t>Zürich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1313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95600" y="232756"/>
            <a:ext cx="8841264" cy="1824645"/>
          </a:xfrm>
        </p:spPr>
        <p:txBody>
          <a:bodyPr>
            <a:normAutofit/>
          </a:bodyPr>
          <a:lstStyle/>
          <a:p>
            <a:r>
              <a:rPr lang="sl-SI" sz="4800" dirty="0" err="1" smtClean="0"/>
              <a:t>Berchtgaden</a:t>
            </a:r>
            <a:endParaRPr lang="sl-SI" sz="48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59853" y="581891"/>
            <a:ext cx="31456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800" b="1" dirty="0" smtClean="0"/>
              <a:t>Orlovo gnezdo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b="1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36" y="1695010"/>
            <a:ext cx="4854991" cy="3641244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23" y="3309760"/>
            <a:ext cx="4102673" cy="3077005"/>
          </a:xfr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9" y="3671495"/>
            <a:ext cx="3554570" cy="26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3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8241" y="2434067"/>
            <a:ext cx="3025832" cy="403171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6" y="2959331"/>
            <a:ext cx="4620784" cy="346558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73" y="273459"/>
            <a:ext cx="5236111" cy="392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9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Rudnik soli </a:t>
            </a:r>
            <a:endParaRPr lang="sl-SI" sz="4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5" y="2057401"/>
            <a:ext cx="3368646" cy="449152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8" y="317472"/>
            <a:ext cx="5797369" cy="434802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956" y="3362988"/>
            <a:ext cx="4247922" cy="318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2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569" y="1116906"/>
            <a:ext cx="6031377" cy="452353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12" y="1245520"/>
            <a:ext cx="6230856" cy="46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err="1" smtClean="0"/>
              <a:t>MÜnchen</a:t>
            </a:r>
            <a:endParaRPr lang="sl-SI" sz="4800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6542" y="764373"/>
            <a:ext cx="10820400" cy="4024125"/>
          </a:xfrm>
        </p:spPr>
        <p:txBody>
          <a:bodyPr>
            <a:normAutofit/>
          </a:bodyPr>
          <a:lstStyle/>
          <a:p>
            <a:r>
              <a:rPr lang="sl-SI" sz="2800" b="1" dirty="0" err="1" smtClean="0"/>
              <a:t>Deutsches</a:t>
            </a:r>
            <a:r>
              <a:rPr lang="sl-SI" sz="2800" b="1" dirty="0" smtClean="0"/>
              <a:t> </a:t>
            </a:r>
            <a:r>
              <a:rPr lang="sl-SI" sz="2800" b="1" dirty="0" err="1"/>
              <a:t>M</a:t>
            </a:r>
            <a:r>
              <a:rPr lang="sl-SI" sz="2800" b="1" dirty="0" err="1" smtClean="0"/>
              <a:t>useum</a:t>
            </a:r>
            <a:endParaRPr lang="sl-SI" sz="2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4" y="1968500"/>
            <a:ext cx="5860754" cy="43955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80" y="1968501"/>
            <a:ext cx="3323013" cy="443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0" y="550572"/>
            <a:ext cx="5504265" cy="4128199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550572"/>
            <a:ext cx="5366409" cy="40248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28" y="2949533"/>
            <a:ext cx="4949053" cy="371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dirty="0" smtClean="0"/>
              <a:t>Dachau</a:t>
            </a:r>
            <a:endParaRPr lang="sl-SI" sz="4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6" y="2933866"/>
            <a:ext cx="4766822" cy="3575117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24" y="258873"/>
            <a:ext cx="5529161" cy="414687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9" y="2933866"/>
            <a:ext cx="4799448" cy="359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ed pare">
  <a:themeElements>
    <a:clrScheme name="Sled pa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Sled pa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ed pa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92</TotalTime>
  <Words>38</Words>
  <Application>Microsoft Office PowerPoint</Application>
  <PresentationFormat>Širokozaslonsko</PresentationFormat>
  <Paragraphs>23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Sled pare</vt:lpstr>
      <vt:lpstr>Potovanje po nemško govorečih dEŽELAH </vt:lpstr>
      <vt:lpstr>PowerPointova predstavitev</vt:lpstr>
      <vt:lpstr>Berchtgaden</vt:lpstr>
      <vt:lpstr>PowerPointova predstavitev</vt:lpstr>
      <vt:lpstr>Rudnik soli </vt:lpstr>
      <vt:lpstr>PowerPointova predstavitev</vt:lpstr>
      <vt:lpstr>MÜnchen</vt:lpstr>
      <vt:lpstr>PowerPointova predstavitev</vt:lpstr>
      <vt:lpstr>Dachau</vt:lpstr>
      <vt:lpstr>PowerPointova predstavitev</vt:lpstr>
      <vt:lpstr>Stuttgart</vt:lpstr>
      <vt:lpstr>DÜsseldorf</vt:lpstr>
      <vt:lpstr>Rust</vt:lpstr>
      <vt:lpstr>ZÜrich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Potovanje po govorečih državah</dc:title>
  <dc:creator>Matevz</dc:creator>
  <cp:lastModifiedBy>Anica</cp:lastModifiedBy>
  <cp:revision>14</cp:revision>
  <dcterms:created xsi:type="dcterms:W3CDTF">2016-05-17T14:13:34Z</dcterms:created>
  <dcterms:modified xsi:type="dcterms:W3CDTF">2020-04-20T11:18:57Z</dcterms:modified>
</cp:coreProperties>
</file>