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257" r:id="rId3"/>
    <p:sldId id="260" r:id="rId4"/>
    <p:sldId id="261" r:id="rId5"/>
    <p:sldId id="262" r:id="rId6"/>
    <p:sldId id="263" r:id="rId7"/>
    <p:sldId id="264" r:id="rId8"/>
    <p:sldId id="265" r:id="rId9"/>
    <p:sldId id="266" r:id="rId10"/>
    <p:sldId id="267" r:id="rId11"/>
    <p:sldId id="269"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sl-SI" smtClean="0"/>
              <a:t>Uredite slog naslova matrice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85917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6972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sl-SI" smtClean="0"/>
              <a:t>Uredite slog naslova matrice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smtClean="0"/>
              <a:pPr/>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5657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sl-SI" smtClean="0"/>
              <a:t>Uredite slog naslova matrice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smtClean="0"/>
              <a:pPr/>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648988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smtClean="0"/>
              <a:pPr/>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8106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sl-SI" smtClean="0"/>
              <a:t>Uredite slog naslova matrice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7886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sl-SI" smtClean="0"/>
              <a:t>Uredite slog naslova matrice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6935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nchor="t" anchorCtr="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63854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sl-SI" smtClean="0"/>
              <a:t>Uredite slog naslova matrice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2510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295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smtClean="0"/>
              <a:pPr/>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044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954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5722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759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339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sl-SI" smtClean="0"/>
              <a:t>Uredite slog naslova matrice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7" name="Date Placeholder 4"/>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446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666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sl-SI" smtClean="0"/>
              <a:t>Uredite slog naslova matrice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4/5/2020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24370663"/>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r>
              <a:rPr lang="sl-SI" b="1" dirty="0" smtClean="0"/>
              <a:t/>
            </a:r>
            <a:br>
              <a:rPr lang="sl-SI" b="1" dirty="0" smtClean="0"/>
            </a:br>
            <a:r>
              <a:rPr lang="sl-SI" b="1" dirty="0"/>
              <a:t/>
            </a:r>
            <a:br>
              <a:rPr lang="sl-SI" b="1" dirty="0"/>
            </a:br>
            <a:r>
              <a:rPr lang="sl-SI" b="1" dirty="0" smtClean="0"/>
              <a:t/>
            </a:r>
            <a:br>
              <a:rPr lang="sl-SI" b="1" dirty="0" smtClean="0"/>
            </a:br>
            <a:r>
              <a:rPr lang="sl-SI" b="1" dirty="0"/>
              <a:t/>
            </a:r>
            <a:br>
              <a:rPr lang="sl-SI" b="1" dirty="0"/>
            </a:br>
            <a:r>
              <a:rPr lang="sl-SI" b="1" dirty="0" smtClean="0"/>
              <a:t/>
            </a:r>
            <a:br>
              <a:rPr lang="sl-SI" b="1" dirty="0" smtClean="0"/>
            </a:br>
            <a:r>
              <a:rPr lang="sl-SI" b="1" dirty="0"/>
              <a:t/>
            </a:r>
            <a:br>
              <a:rPr lang="sl-SI" b="1" dirty="0"/>
            </a:br>
            <a:r>
              <a:rPr lang="sl-SI" b="1" dirty="0" smtClean="0"/>
              <a:t/>
            </a:r>
            <a:br>
              <a:rPr lang="sl-SI" b="1" dirty="0" smtClean="0"/>
            </a:br>
            <a:r>
              <a:rPr lang="sl-SI" b="1" dirty="0"/>
              <a:t/>
            </a:r>
            <a:br>
              <a:rPr lang="sl-SI" b="1" dirty="0"/>
            </a:br>
            <a:r>
              <a:rPr lang="sl-SI" b="1" dirty="0" smtClean="0"/>
              <a:t/>
            </a:r>
            <a:br>
              <a:rPr lang="sl-SI" b="1" dirty="0" smtClean="0"/>
            </a:br>
            <a:r>
              <a:rPr lang="sl-SI" b="1" dirty="0"/>
              <a:t/>
            </a:r>
            <a:br>
              <a:rPr lang="sl-SI" b="1" dirty="0"/>
            </a:br>
            <a:r>
              <a:rPr lang="sl-SI" b="1" dirty="0" smtClean="0"/>
              <a:t/>
            </a:r>
            <a:br>
              <a:rPr lang="sl-SI" b="1" dirty="0" smtClean="0"/>
            </a:br>
            <a:r>
              <a:rPr lang="sl-SI" b="1" dirty="0"/>
              <a:t/>
            </a:r>
            <a:br>
              <a:rPr lang="sl-SI" b="1" dirty="0"/>
            </a:br>
            <a:r>
              <a:rPr lang="sl-SI" b="1" dirty="0" smtClean="0"/>
              <a:t/>
            </a:r>
            <a:br>
              <a:rPr lang="sl-SI" b="1" dirty="0" smtClean="0"/>
            </a:br>
            <a:r>
              <a:rPr lang="sl-SI" b="1" dirty="0" smtClean="0"/>
              <a:t/>
            </a:r>
            <a:br>
              <a:rPr lang="sl-SI" b="1" dirty="0" smtClean="0"/>
            </a:br>
            <a:r>
              <a:rPr lang="sl-SI" dirty="0"/>
              <a:t/>
            </a:r>
            <a:br>
              <a:rPr lang="sl-SI" dirty="0"/>
            </a:br>
            <a:r>
              <a:rPr lang="sl-SI" sz="5300" b="1" dirty="0"/>
              <a:t>FOTOUTRINKI IN PRISPEVKI DELA NA DALJAVO UČENCEV 4.B RAZREDA </a:t>
            </a:r>
          </a:p>
        </p:txBody>
      </p:sp>
      <p:sp>
        <p:nvSpPr>
          <p:cNvPr id="3" name="Podnaslov 2"/>
          <p:cNvSpPr>
            <a:spLocks noGrp="1"/>
          </p:cNvSpPr>
          <p:nvPr>
            <p:ph type="subTitle" idx="1"/>
          </p:nvPr>
        </p:nvSpPr>
        <p:spPr/>
        <p:txBody>
          <a:bodyPr/>
          <a:lstStyle/>
          <a:p>
            <a:endParaRPr lang="sl-SI"/>
          </a:p>
        </p:txBody>
      </p:sp>
    </p:spTree>
    <p:extLst>
      <p:ext uri="{BB962C8B-B14F-4D97-AF65-F5344CB8AC3E}">
        <p14:creationId xmlns:p14="http://schemas.microsoft.com/office/powerpoint/2010/main" val="149946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INES</a:t>
            </a:r>
            <a:endParaRPr lang="sl-SI" dirty="0"/>
          </a:p>
        </p:txBody>
      </p:sp>
      <p:pic>
        <p:nvPicPr>
          <p:cNvPr id="3" name="Slika 2" descr="C:\Users\Žan Slabe\Downloads\IMG_20200326_08353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0758" y="1462042"/>
            <a:ext cx="3335428" cy="4050484"/>
          </a:xfrm>
          <a:prstGeom prst="rect">
            <a:avLst/>
          </a:prstGeom>
          <a:noFill/>
          <a:ln>
            <a:noFill/>
          </a:ln>
        </p:spPr>
      </p:pic>
    </p:spTree>
    <p:extLst>
      <p:ext uri="{BB962C8B-B14F-4D97-AF65-F5344CB8AC3E}">
        <p14:creationId xmlns:p14="http://schemas.microsoft.com/office/powerpoint/2010/main" val="222746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JUŠ</a:t>
            </a:r>
            <a:endParaRPr lang="sl-SI" dirty="0"/>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5714" y="1896949"/>
            <a:ext cx="3993783" cy="2995337"/>
          </a:xfrm>
          <a:prstGeom prst="rect">
            <a:avLst/>
          </a:prstGeom>
        </p:spPr>
      </p:pic>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34537" y="1436729"/>
            <a:ext cx="4519749" cy="3389812"/>
          </a:xfrm>
          <a:prstGeom prst="rect">
            <a:avLst/>
          </a:prstGeom>
        </p:spPr>
      </p:pic>
      <p:sp>
        <p:nvSpPr>
          <p:cNvPr id="5" name="Pravokotnik 4"/>
          <p:cNvSpPr/>
          <p:nvPr/>
        </p:nvSpPr>
        <p:spPr>
          <a:xfrm>
            <a:off x="3308846" y="4028193"/>
            <a:ext cx="6096000" cy="2308324"/>
          </a:xfrm>
          <a:prstGeom prst="rect">
            <a:avLst/>
          </a:prstGeom>
        </p:spPr>
        <p:txBody>
          <a:bodyPr>
            <a:spAutoFit/>
          </a:bodyPr>
          <a:lstStyle/>
          <a:p>
            <a:r>
              <a:rPr lang="sl-SI" dirty="0">
                <a:solidFill>
                  <a:srgbClr val="500050"/>
                </a:solidFill>
                <a:latin typeface="Arial" panose="020B0604020202020204" pitchFamily="34" charset="0"/>
              </a:rPr>
              <a:t>Lep pozdrav.</a:t>
            </a:r>
            <a:r>
              <a:rPr lang="sl-SI" dirty="0"/>
              <a:t/>
            </a:r>
            <a:br>
              <a:rPr lang="sl-SI" dirty="0"/>
            </a:br>
            <a:r>
              <a:rPr lang="sl-SI" dirty="0">
                <a:solidFill>
                  <a:srgbClr val="500050"/>
                </a:solidFill>
                <a:latin typeface="Arial" panose="020B0604020202020204" pitchFamily="34" charset="0"/>
              </a:rPr>
              <a:t>Tukaj je slika kaj sem počel doma.</a:t>
            </a:r>
            <a:r>
              <a:rPr lang="sl-SI" dirty="0"/>
              <a:t/>
            </a:r>
            <a:br>
              <a:rPr lang="sl-SI" dirty="0"/>
            </a:br>
            <a:r>
              <a:rPr lang="sl-SI" dirty="0">
                <a:solidFill>
                  <a:srgbClr val="500050"/>
                </a:solidFill>
                <a:latin typeface="Arial" panose="020B0604020202020204" pitchFamily="34" charset="0"/>
              </a:rPr>
              <a:t>Zelo pogrešam prijatelje in malo tudi pouk.</a:t>
            </a:r>
            <a:r>
              <a:rPr lang="sl-SI" dirty="0"/>
              <a:t/>
            </a:r>
            <a:br>
              <a:rPr lang="sl-SI" dirty="0"/>
            </a:br>
            <a:r>
              <a:rPr lang="sl-SI" dirty="0">
                <a:solidFill>
                  <a:srgbClr val="500050"/>
                </a:solidFill>
                <a:latin typeface="Arial" panose="020B0604020202020204" pitchFamily="34" charset="0"/>
              </a:rPr>
              <a:t>Za tehniški dan sem s sestro izdelal masko.</a:t>
            </a:r>
            <a:r>
              <a:rPr lang="sl-SI" dirty="0"/>
              <a:t/>
            </a:r>
            <a:br>
              <a:rPr lang="sl-SI" dirty="0"/>
            </a:br>
            <a:r>
              <a:rPr lang="sl-SI" dirty="0">
                <a:solidFill>
                  <a:srgbClr val="500050"/>
                </a:solidFill>
                <a:latin typeface="Arial" panose="020B0604020202020204" pitchFamily="34" charset="0"/>
              </a:rPr>
              <a:t>Ko sem </a:t>
            </a:r>
            <a:r>
              <a:rPr lang="sl-SI" dirty="0" smtClean="0">
                <a:solidFill>
                  <a:srgbClr val="500050"/>
                </a:solidFill>
                <a:latin typeface="Arial" panose="020B0604020202020204" pitchFamily="34" charset="0"/>
              </a:rPr>
              <a:t>prost, </a:t>
            </a:r>
            <a:r>
              <a:rPr lang="sl-SI" dirty="0">
                <a:solidFill>
                  <a:srgbClr val="500050"/>
                </a:solidFill>
                <a:latin typeface="Arial" panose="020B0604020202020204" pitchFamily="34" charset="0"/>
              </a:rPr>
              <a:t>grem k babici.</a:t>
            </a:r>
            <a:r>
              <a:rPr lang="sl-SI" dirty="0"/>
              <a:t/>
            </a:r>
            <a:br>
              <a:rPr lang="sl-SI" dirty="0"/>
            </a:br>
            <a:r>
              <a:rPr lang="sl-SI" dirty="0">
                <a:solidFill>
                  <a:srgbClr val="500050"/>
                </a:solidFill>
                <a:latin typeface="Arial" panose="020B0604020202020204" pitchFamily="34" charset="0"/>
              </a:rPr>
              <a:t>Pomagam ji urejati </a:t>
            </a:r>
            <a:r>
              <a:rPr lang="sl-SI" dirty="0" smtClean="0">
                <a:solidFill>
                  <a:srgbClr val="500050"/>
                </a:solidFill>
                <a:latin typeface="Arial" panose="020B0604020202020204" pitchFamily="34" charset="0"/>
              </a:rPr>
              <a:t>vrt, </a:t>
            </a:r>
            <a:r>
              <a:rPr lang="sl-SI" dirty="0">
                <a:solidFill>
                  <a:srgbClr val="500050"/>
                </a:solidFill>
                <a:latin typeface="Arial" panose="020B0604020202020204" pitchFamily="34" charset="0"/>
              </a:rPr>
              <a:t>malo se pa se tudi zabavam.</a:t>
            </a:r>
            <a:r>
              <a:rPr lang="sl-SI" dirty="0"/>
              <a:t/>
            </a:r>
            <a:br>
              <a:rPr lang="sl-SI" dirty="0"/>
            </a:br>
            <a:r>
              <a:rPr lang="sl-SI" dirty="0">
                <a:solidFill>
                  <a:srgbClr val="500050"/>
                </a:solidFill>
                <a:latin typeface="Arial" panose="020B0604020202020204" pitchFamily="34" charset="0"/>
              </a:rPr>
              <a:t>Lepo vas </a:t>
            </a:r>
            <a:r>
              <a:rPr lang="sl-SI" dirty="0" smtClean="0">
                <a:solidFill>
                  <a:srgbClr val="500050"/>
                </a:solidFill>
                <a:latin typeface="Arial" panose="020B0604020202020204" pitchFamily="34" charset="0"/>
              </a:rPr>
              <a:t>pozdravljam, </a:t>
            </a:r>
            <a:r>
              <a:rPr lang="sl-SI" dirty="0" err="1" smtClean="0">
                <a:solidFill>
                  <a:srgbClr val="500050"/>
                </a:solidFill>
                <a:latin typeface="Arial" panose="020B0604020202020204" pitchFamily="34" charset="0"/>
              </a:rPr>
              <a:t>Juš</a:t>
            </a:r>
            <a:r>
              <a:rPr lang="sl-SI" dirty="0"/>
              <a:t/>
            </a:r>
            <a:br>
              <a:rPr lang="sl-SI" dirty="0"/>
            </a:br>
            <a:endParaRPr lang="sl-SI" dirty="0"/>
          </a:p>
        </p:txBody>
      </p:sp>
    </p:spTree>
    <p:extLst>
      <p:ext uri="{BB962C8B-B14F-4D97-AF65-F5344CB8AC3E}">
        <p14:creationId xmlns:p14="http://schemas.microsoft.com/office/powerpoint/2010/main" val="141104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Prispevke in slike še lahko pošljete </a:t>
            </a:r>
            <a:r>
              <a:rPr lang="sl-SI" smtClean="0"/>
              <a:t>na tslabe@os-cerkno.si.</a:t>
            </a:r>
            <a:r>
              <a:rPr lang="sl-SI" dirty="0" smtClean="0"/>
              <a:t/>
            </a:r>
            <a:br>
              <a:rPr lang="sl-SI" dirty="0" smtClean="0"/>
            </a:br>
            <a:endParaRPr lang="sl-SI" dirty="0"/>
          </a:p>
        </p:txBody>
      </p:sp>
      <p:sp>
        <p:nvSpPr>
          <p:cNvPr id="3" name="Označba mesta besedila 2"/>
          <p:cNvSpPr>
            <a:spLocks noGrp="1"/>
          </p:cNvSpPr>
          <p:nvPr>
            <p:ph type="body" idx="1"/>
          </p:nvPr>
        </p:nvSpPr>
        <p:spPr/>
        <p:txBody>
          <a:bodyPr/>
          <a:lstStyle/>
          <a:p>
            <a:endParaRPr lang="sl-SI"/>
          </a:p>
        </p:txBody>
      </p:sp>
    </p:spTree>
    <p:extLst>
      <p:ext uri="{BB962C8B-B14F-4D97-AF65-F5344CB8AC3E}">
        <p14:creationId xmlns:p14="http://schemas.microsoft.com/office/powerpoint/2010/main" val="122865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MIHA</a:t>
            </a:r>
            <a:endParaRPr lang="sl-SI" dirty="0"/>
          </a:p>
        </p:txBody>
      </p:sp>
      <p:pic>
        <p:nvPicPr>
          <p:cNvPr id="3" name="Slika 2" descr="C:\Users\Tatjana\Downloads\20200331_191122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2403" y="592138"/>
            <a:ext cx="5245100" cy="3209970"/>
          </a:xfrm>
          <a:prstGeom prst="rect">
            <a:avLst/>
          </a:prstGeom>
          <a:noFill/>
          <a:ln>
            <a:noFill/>
          </a:ln>
        </p:spPr>
      </p:pic>
      <p:pic>
        <p:nvPicPr>
          <p:cNvPr id="4" name="Slika 3" descr="C:\Users\Tatjana\Downloads\20200331_10433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1895" y="2887482"/>
            <a:ext cx="3716111" cy="2487023"/>
          </a:xfrm>
          <a:prstGeom prst="rect">
            <a:avLst/>
          </a:prstGeom>
          <a:noFill/>
          <a:ln>
            <a:noFill/>
          </a:ln>
        </p:spPr>
      </p:pic>
      <p:pic>
        <p:nvPicPr>
          <p:cNvPr id="5" name="Slika 4"/>
          <p:cNvPicPr/>
          <p:nvPr/>
        </p:nvPicPr>
        <p:blipFill>
          <a:blip r:embed="rId4">
            <a:extLst>
              <a:ext uri="{28A0092B-C50C-407E-A947-70E740481C1C}">
                <a14:useLocalDpi xmlns:a14="http://schemas.microsoft.com/office/drawing/2010/main" val="0"/>
              </a:ext>
            </a:extLst>
          </a:blip>
          <a:srcRect/>
          <a:stretch>
            <a:fillRect/>
          </a:stretch>
        </p:blipFill>
        <p:spPr bwMode="auto">
          <a:xfrm>
            <a:off x="9161417" y="2272937"/>
            <a:ext cx="2238103" cy="3716111"/>
          </a:xfrm>
          <a:prstGeom prst="rect">
            <a:avLst/>
          </a:prstGeom>
          <a:noFill/>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503" y="3941528"/>
            <a:ext cx="3600994" cy="2700746"/>
          </a:xfrm>
          <a:prstGeom prst="rect">
            <a:avLst/>
          </a:prstGeom>
        </p:spPr>
      </p:pic>
    </p:spTree>
    <p:extLst>
      <p:ext uri="{BB962C8B-B14F-4D97-AF65-F5344CB8AC3E}">
        <p14:creationId xmlns:p14="http://schemas.microsoft.com/office/powerpoint/2010/main" val="4627444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KARIN</a:t>
            </a:r>
            <a:endParaRPr lang="sl-SI" dirty="0"/>
          </a:p>
        </p:txBody>
      </p:sp>
      <p:pic>
        <p:nvPicPr>
          <p:cNvPr id="3" name="Slika 2" descr="C:\Users\Tatjana\Downloads\20200401_11410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90319" y="2040799"/>
            <a:ext cx="4807041" cy="3599452"/>
          </a:xfrm>
          <a:prstGeom prst="rect">
            <a:avLst/>
          </a:prstGeom>
          <a:noFill/>
          <a:ln>
            <a:noFill/>
          </a:ln>
        </p:spPr>
      </p:pic>
      <p:pic>
        <p:nvPicPr>
          <p:cNvPr id="4" name="Slika 3" descr="C:\Users\Tatjana\Downloads\20200401_105323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165928" y="2939406"/>
            <a:ext cx="3551579" cy="2744198"/>
          </a:xfrm>
          <a:prstGeom prst="rect">
            <a:avLst/>
          </a:prstGeom>
          <a:noFill/>
          <a:ln>
            <a:noFill/>
          </a:ln>
        </p:spPr>
      </p:pic>
    </p:spTree>
    <p:extLst>
      <p:ext uri="{BB962C8B-B14F-4D97-AF65-F5344CB8AC3E}">
        <p14:creationId xmlns:p14="http://schemas.microsoft.com/office/powerpoint/2010/main" val="286245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NEŽA</a:t>
            </a:r>
            <a:endParaRPr lang="sl-SI" dirty="0"/>
          </a:p>
        </p:txBody>
      </p:sp>
      <p:sp>
        <p:nvSpPr>
          <p:cNvPr id="3" name="Pravokotnik 2"/>
          <p:cNvSpPr/>
          <p:nvPr/>
        </p:nvSpPr>
        <p:spPr>
          <a:xfrm>
            <a:off x="2917371" y="1715785"/>
            <a:ext cx="6096000" cy="4442819"/>
          </a:xfrm>
          <a:prstGeom prst="rect">
            <a:avLst/>
          </a:prstGeom>
        </p:spPr>
        <p:txBody>
          <a:bodyPr>
            <a:spAutoFit/>
          </a:bodyPr>
          <a:lstStyle/>
          <a:p>
            <a:pPr algn="just">
              <a:lnSpc>
                <a:spcPct val="107000"/>
              </a:lnSpc>
              <a:spcAft>
                <a:spcPts val="800"/>
              </a:spcAft>
              <a:tabLst>
                <a:tab pos="152400" algn="l"/>
              </a:tabLst>
            </a:pPr>
            <a:r>
              <a:rPr lang="sl-SI" dirty="0" smtClean="0">
                <a:latin typeface="Calibri" panose="020F0502020204030204" pitchFamily="34" charset="0"/>
                <a:ea typeface="Calibri" panose="020F0502020204030204" pitchFamily="34" charset="0"/>
                <a:cs typeface="Times New Roman" panose="02020603050405020304" pitchFamily="18" charset="0"/>
              </a:rPr>
              <a:t>Danes </a:t>
            </a:r>
            <a:r>
              <a:rPr lang="sl-SI" dirty="0">
                <a:latin typeface="Calibri" panose="020F0502020204030204" pitchFamily="34" charset="0"/>
                <a:ea typeface="Calibri" panose="020F0502020204030204" pitchFamily="34" charset="0"/>
                <a:cs typeface="Times New Roman" panose="02020603050405020304" pitchFamily="18" charset="0"/>
              </a:rPr>
              <a:t>smo imeli tehniški dan, tokrat smo ga izvedli doma. Mama nas je naučila, kako se naredi milo. Najprej smo pripravili vse potrebne pripomočke in sestavine. Nato smo stehtali natrijev hidroksid in sivkin </a:t>
            </a:r>
            <a:r>
              <a:rPr lang="sl-SI" dirty="0" err="1">
                <a:latin typeface="Calibri" panose="020F0502020204030204" pitchFamily="34" charset="0"/>
                <a:ea typeface="Calibri" panose="020F0502020204030204" pitchFamily="34" charset="0"/>
                <a:cs typeface="Times New Roman" panose="02020603050405020304" pitchFamily="18" charset="0"/>
              </a:rPr>
              <a:t>hidrolat</a:t>
            </a:r>
            <a:r>
              <a:rPr lang="sl-SI" dirty="0">
                <a:latin typeface="Calibri" panose="020F0502020204030204" pitchFamily="34" charset="0"/>
                <a:ea typeface="Calibri" panose="020F0502020204030204" pitchFamily="34" charset="0"/>
                <a:cs typeface="Times New Roman" panose="02020603050405020304" pitchFamily="18" charset="0"/>
              </a:rPr>
              <a:t>. Potem smo natrijev hidroksid vsuli v sivkin </a:t>
            </a:r>
            <a:r>
              <a:rPr lang="sl-SI" dirty="0" err="1">
                <a:latin typeface="Calibri" panose="020F0502020204030204" pitchFamily="34" charset="0"/>
                <a:ea typeface="Calibri" panose="020F0502020204030204" pitchFamily="34" charset="0"/>
                <a:cs typeface="Times New Roman" panose="02020603050405020304" pitchFamily="18" charset="0"/>
              </a:rPr>
              <a:t>hidrolat</a:t>
            </a:r>
            <a:r>
              <a:rPr lang="sl-SI" dirty="0">
                <a:latin typeface="Calibri" panose="020F0502020204030204" pitchFamily="34" charset="0"/>
                <a:ea typeface="Calibri" panose="020F0502020204030204" pitchFamily="34" charset="0"/>
                <a:cs typeface="Times New Roman" panose="02020603050405020304" pitchFamily="18" charset="0"/>
              </a:rPr>
              <a:t>., ki se je med topljenjem močno segrel V drugi lonec smo stehtali oljčno olje, </a:t>
            </a:r>
            <a:r>
              <a:rPr lang="sl-SI" dirty="0" err="1">
                <a:latin typeface="Calibri" panose="020F0502020204030204" pitchFamily="34" charset="0"/>
                <a:ea typeface="Calibri" panose="020F0502020204030204" pitchFamily="34" charset="0"/>
                <a:cs typeface="Times New Roman" panose="02020603050405020304" pitchFamily="18" charset="0"/>
              </a:rPr>
              <a:t>karitejevo</a:t>
            </a:r>
            <a:r>
              <a:rPr lang="sl-SI" dirty="0">
                <a:latin typeface="Calibri" panose="020F0502020204030204" pitchFamily="34" charset="0"/>
                <a:ea typeface="Calibri" panose="020F0502020204030204" pitchFamily="34" charset="0"/>
                <a:cs typeface="Times New Roman" panose="02020603050405020304" pitchFamily="18" charset="0"/>
              </a:rPr>
              <a:t> maslo in kokosovo maslo ter vse skupaj segreli, da sta se trdi maščobi stopili v oljčnem olju. Ko sta imeli mešanici obeh posod temperaturo okoli 45°C, smo lug vlili v oljno osnovo ter ju zmešali s paličnim mešalnikom. Zmes, ki je pri tem nastala, je bila podobna pudingu. Na koncu smo dodali še eterično olje ter maso prelili v kalupe. Kalupe z milom smo ovili ve staro deko in dali sušit oziroma zoret. </a:t>
            </a:r>
          </a:p>
          <a:p>
            <a:pPr algn="ctr">
              <a:lnSpc>
                <a:spcPct val="107000"/>
              </a:lnSpc>
              <a:spcAft>
                <a:spcPts val="800"/>
              </a:spcAft>
            </a:pPr>
            <a:r>
              <a:rPr lang="sl-SI"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sl-SI"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081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MONIKA</a:t>
            </a:r>
            <a:endParaRPr lang="sl-SI" dirty="0"/>
          </a:p>
        </p:txBody>
      </p:sp>
      <p:sp>
        <p:nvSpPr>
          <p:cNvPr id="3" name="Pravokotnik 2"/>
          <p:cNvSpPr/>
          <p:nvPr/>
        </p:nvSpPr>
        <p:spPr>
          <a:xfrm>
            <a:off x="5504388" y="1580312"/>
            <a:ext cx="5617029" cy="3831818"/>
          </a:xfrm>
          <a:prstGeom prst="rect">
            <a:avLst/>
          </a:prstGeom>
        </p:spPr>
        <p:txBody>
          <a:bodyPr wrap="square">
            <a:spAutoFit/>
          </a:bodyPr>
          <a:lstStyle/>
          <a:p>
            <a:pPr algn="just">
              <a:lnSpc>
                <a:spcPct val="150000"/>
              </a:lnSpc>
              <a:spcAft>
                <a:spcPts val="0"/>
              </a:spcAft>
            </a:pPr>
            <a:r>
              <a:rPr lang="sl-SI" dirty="0">
                <a:latin typeface="Calibri" panose="020F0502020204030204" pitchFamily="34" charset="0"/>
                <a:ea typeface="Calibri" panose="020F0502020204030204" pitchFamily="34" charset="0"/>
                <a:cs typeface="Times New Roman" panose="02020603050405020304" pitchFamily="18" charset="0"/>
              </a:rPr>
              <a:t>Včeraj, 30. 3. 2020, sva se z očetom po opravljenih šolskih obveznostih odpravila v Zakojško grapo. Obiskala sva nekdaj zelo velike, danes pa povsem  opuščene kmetije. Po poti mi je oče pripovedoval, da nekoč otroci pozimi niso mogli do šole v Zakojci, ker je zapadlo toliko snega, da niso mogli po več mesecev od doma. Večina otrok je zato znala le osnove branja in pisanja.</a:t>
            </a:r>
            <a:endParaRPr lang="sl-SI"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sl-SI" dirty="0">
                <a:latin typeface="Calibri" panose="020F0502020204030204" pitchFamily="34" charset="0"/>
                <a:ea typeface="Calibri" panose="020F0502020204030204" pitchFamily="34" charset="0"/>
                <a:cs typeface="Times New Roman" panose="02020603050405020304" pitchFamily="18" charset="0"/>
              </a:rPr>
              <a:t>Ob tem sama razmišljam koliko možnosti učenja, nam ponuja današnja tehnologija v trenutni situaciji.</a:t>
            </a:r>
            <a:endParaRPr lang="sl-SI"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3073" name="Slika 5" descr="20200329_164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883" y="1678475"/>
            <a:ext cx="4073526" cy="1954213"/>
          </a:xfrm>
          <a:prstGeom prst="rect">
            <a:avLst/>
          </a:prstGeom>
          <a:noFill/>
          <a:extLst>
            <a:ext uri="{909E8E84-426E-40DD-AFC4-6F175D3DCCD1}">
              <a14:hiddenFill xmlns:a14="http://schemas.microsoft.com/office/drawing/2010/main">
                <a:solidFill>
                  <a:srgbClr val="FFFFFF"/>
                </a:solidFill>
              </a14:hiddenFill>
            </a:ext>
          </a:extLst>
        </p:spPr>
      </p:pic>
      <p:pic>
        <p:nvPicPr>
          <p:cNvPr id="6" name="Slika 5" descr="C:\Users\Tadej\Desktop\20200329_16481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754" y="3866607"/>
            <a:ext cx="4073525" cy="2224088"/>
          </a:xfrm>
          <a:prstGeom prst="rect">
            <a:avLst/>
          </a:prstGeom>
          <a:noFill/>
          <a:ln>
            <a:noFill/>
          </a:ln>
        </p:spPr>
      </p:pic>
    </p:spTree>
    <p:extLst>
      <p:ext uri="{BB962C8B-B14F-4D97-AF65-F5344CB8AC3E}">
        <p14:creationId xmlns:p14="http://schemas.microsoft.com/office/powerpoint/2010/main" val="49854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3"/>
                                        </p:tgtEl>
                                        <p:attrNameLst>
                                          <p:attrName>style.visibility</p:attrName>
                                        </p:attrNameLst>
                                      </p:cBhvr>
                                      <p:to>
                                        <p:strVal val="visible"/>
                                      </p:to>
                                    </p:set>
                                    <p:animEffect transition="in" filter="fade">
                                      <p:cBhvr>
                                        <p:cTn id="17" dur="500"/>
                                        <p:tgtEl>
                                          <p:spTgt spid="30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TOBIJA</a:t>
            </a:r>
            <a:endParaRPr lang="sl-SI" dirty="0"/>
          </a:p>
        </p:txBody>
      </p:sp>
      <p:pic>
        <p:nvPicPr>
          <p:cNvPr id="3" name="Slika 2" descr="C:\Users\Tatjana\Downloads\IMG_20200331_1545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2799" y="2454141"/>
            <a:ext cx="3257856" cy="3972786"/>
          </a:xfrm>
          <a:prstGeom prst="rect">
            <a:avLst/>
          </a:prstGeom>
          <a:noFill/>
          <a:ln>
            <a:noFill/>
          </a:ln>
        </p:spPr>
      </p:pic>
      <p:pic>
        <p:nvPicPr>
          <p:cNvPr id="4" name="Slika 3" descr="C:\Users\Tatjana\Downloads\IMG_20200331_1540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451" y="1152983"/>
            <a:ext cx="3226526" cy="3881346"/>
          </a:xfrm>
          <a:prstGeom prst="rect">
            <a:avLst/>
          </a:prstGeom>
          <a:noFill/>
          <a:ln>
            <a:noFill/>
          </a:ln>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0559" y="1540692"/>
            <a:ext cx="3233601" cy="4311468"/>
          </a:xfrm>
          <a:prstGeom prst="rect">
            <a:avLst/>
          </a:prstGeom>
        </p:spPr>
      </p:pic>
    </p:spTree>
    <p:extLst>
      <p:ext uri="{BB962C8B-B14F-4D97-AF65-F5344CB8AC3E}">
        <p14:creationId xmlns:p14="http://schemas.microsoft.com/office/powerpoint/2010/main" val="117784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MAJA</a:t>
            </a:r>
            <a:endParaRPr lang="sl-SI" dirty="0"/>
          </a:p>
        </p:txBody>
      </p:sp>
      <p:pic>
        <p:nvPicPr>
          <p:cNvPr id="3" name="Slika 2" descr="C:\Users\Tatjana\Downloads\IMG_0048.JPG"/>
          <p:cNvPicPr/>
          <p:nvPr/>
        </p:nvPicPr>
        <p:blipFill>
          <a:blip r:embed="rId2">
            <a:extLst>
              <a:ext uri="{28A0092B-C50C-407E-A947-70E740481C1C}">
                <a14:useLocalDpi xmlns:a14="http://schemas.microsoft.com/office/drawing/2010/main" val="0"/>
              </a:ext>
            </a:extLst>
          </a:blip>
          <a:srcRect/>
          <a:stretch>
            <a:fillRect/>
          </a:stretch>
        </p:blipFill>
        <p:spPr bwMode="auto">
          <a:xfrm rot="4994780">
            <a:off x="2253181" y="2606098"/>
            <a:ext cx="3641360" cy="2900670"/>
          </a:xfrm>
          <a:prstGeom prst="rect">
            <a:avLst/>
          </a:prstGeom>
          <a:noFill/>
          <a:ln>
            <a:noFill/>
          </a:ln>
        </p:spPr>
      </p:pic>
      <p:pic>
        <p:nvPicPr>
          <p:cNvPr id="4" name="Slika 3" descr="C:\Users\Tatjana\Downloads\IMG_0046.JPG"/>
          <p:cNvPicPr/>
          <p:nvPr/>
        </p:nvPicPr>
        <p:blipFill>
          <a:blip r:embed="rId3">
            <a:extLst>
              <a:ext uri="{28A0092B-C50C-407E-A947-70E740481C1C}">
                <a14:useLocalDpi xmlns:a14="http://schemas.microsoft.com/office/drawing/2010/main" val="0"/>
              </a:ext>
            </a:extLst>
          </a:blip>
          <a:srcRect/>
          <a:stretch>
            <a:fillRect/>
          </a:stretch>
        </p:blipFill>
        <p:spPr bwMode="auto">
          <a:xfrm rot="5728079">
            <a:off x="6205241" y="1496318"/>
            <a:ext cx="3267520" cy="3232897"/>
          </a:xfrm>
          <a:prstGeom prst="rect">
            <a:avLst/>
          </a:prstGeom>
          <a:noFill/>
          <a:ln>
            <a:noFill/>
          </a:ln>
        </p:spPr>
      </p:pic>
    </p:spTree>
    <p:extLst>
      <p:ext uri="{BB962C8B-B14F-4D97-AF65-F5344CB8AC3E}">
        <p14:creationId xmlns:p14="http://schemas.microsoft.com/office/powerpoint/2010/main" val="51916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ANA</a:t>
            </a:r>
            <a:endParaRPr lang="sl-SI" dirty="0"/>
          </a:p>
        </p:txBody>
      </p:sp>
      <p:pic>
        <p:nvPicPr>
          <p:cNvPr id="3" name="Slika 2"/>
          <p:cNvPicPr/>
          <p:nvPr/>
        </p:nvPicPr>
        <p:blipFill>
          <a:blip r:embed="rId2"/>
          <a:stretch>
            <a:fillRect/>
          </a:stretch>
        </p:blipFill>
        <p:spPr>
          <a:xfrm>
            <a:off x="1515291" y="1450816"/>
            <a:ext cx="4638041" cy="2886053"/>
          </a:xfrm>
          <a:prstGeom prst="rect">
            <a:avLst/>
          </a:prstGeom>
        </p:spPr>
      </p:pic>
      <p:pic>
        <p:nvPicPr>
          <p:cNvPr id="4" name="Slika 3"/>
          <p:cNvPicPr/>
          <p:nvPr/>
        </p:nvPicPr>
        <p:blipFill>
          <a:blip r:embed="rId3"/>
          <a:stretch>
            <a:fillRect/>
          </a:stretch>
        </p:blipFill>
        <p:spPr>
          <a:xfrm>
            <a:off x="5984041" y="2599509"/>
            <a:ext cx="4701376" cy="3223621"/>
          </a:xfrm>
          <a:prstGeom prst="rect">
            <a:avLst/>
          </a:prstGeom>
        </p:spPr>
      </p:pic>
    </p:spTree>
    <p:extLst>
      <p:ext uri="{BB962C8B-B14F-4D97-AF65-F5344CB8AC3E}">
        <p14:creationId xmlns:p14="http://schemas.microsoft.com/office/powerpoint/2010/main" val="38286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IVA</a:t>
            </a:r>
            <a:endParaRPr lang="sl-SI" dirty="0"/>
          </a:p>
        </p:txBody>
      </p:sp>
      <p:sp>
        <p:nvSpPr>
          <p:cNvPr id="3" name="Pravokotnik 2"/>
          <p:cNvSpPr/>
          <p:nvPr/>
        </p:nvSpPr>
        <p:spPr>
          <a:xfrm>
            <a:off x="5007428" y="1853248"/>
            <a:ext cx="6096000" cy="2964786"/>
          </a:xfrm>
          <a:prstGeom prst="rect">
            <a:avLst/>
          </a:prstGeom>
        </p:spPr>
        <p:txBody>
          <a:bodyPr>
            <a:spAutoFit/>
          </a:bodyPr>
          <a:lstStyle/>
          <a:p>
            <a:pPr algn="just">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Med šolo doma mi gre zelo dobro. Vse za šolo naredim popoldne, kot da je pouk. Danes, ko pa je bil tehniški dan je bilo malo drugače. </a:t>
            </a:r>
            <a:endParaRPr lang="sl-SI"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Celo dopoldne sem razmišljala kaj bi naredila. Kar naenkrat se mi je posvetilo. Vse sem načrtovala in naredila sem bunker iz vej. Ko sem se lotila sem najprej zbrala dovolj vej. Med gradnjo mi jih je zmanjkalo in sem šla po nove.</a:t>
            </a:r>
            <a:endParaRPr lang="sl-SI"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Ko sem končala sem bila zelo zadovoljna. Še poslikala sem ga in napisala spis. </a:t>
            </a:r>
            <a:endParaRPr lang="sl-SI"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Slika 3" descr="C:\Users\iva.DESKTOP-S9ABOV2.000\Pictures\bunke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87638" y="2171855"/>
            <a:ext cx="4129419" cy="3231189"/>
          </a:xfrm>
          <a:prstGeom prst="rect">
            <a:avLst/>
          </a:prstGeom>
          <a:noFill/>
          <a:ln>
            <a:noFill/>
          </a:ln>
        </p:spPr>
      </p:pic>
    </p:spTree>
    <p:extLst>
      <p:ext uri="{BB962C8B-B14F-4D97-AF65-F5344CB8AC3E}">
        <p14:creationId xmlns:p14="http://schemas.microsoft.com/office/powerpoint/2010/main" val="22007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elektreno">
  <a:themeElements>
    <a:clrScheme name="Naelektreno">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Naelektreno">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aelektreno">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53</TotalTime>
  <Words>357</Words>
  <Application>Microsoft Office PowerPoint</Application>
  <PresentationFormat>Širokozaslonsko</PresentationFormat>
  <Paragraphs>20</Paragraphs>
  <Slides>12</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12</vt:i4>
      </vt:variant>
    </vt:vector>
  </HeadingPairs>
  <TitlesOfParts>
    <vt:vector size="18" baseType="lpstr">
      <vt:lpstr>Arial</vt:lpstr>
      <vt:lpstr>Calibri</vt:lpstr>
      <vt:lpstr>Century Gothic</vt:lpstr>
      <vt:lpstr>Times New Roman</vt:lpstr>
      <vt:lpstr>Wingdings 3</vt:lpstr>
      <vt:lpstr>Naelektreno</vt:lpstr>
      <vt:lpstr>               FOTOUTRINKI IN PRISPEVKI DELA NA DALJAVO UČENCEV 4.B RAZREDA </vt:lpstr>
      <vt:lpstr>MIHA</vt:lpstr>
      <vt:lpstr>KARIN</vt:lpstr>
      <vt:lpstr>NEŽA</vt:lpstr>
      <vt:lpstr>MONIKA</vt:lpstr>
      <vt:lpstr>TOBIJA</vt:lpstr>
      <vt:lpstr>MAJA</vt:lpstr>
      <vt:lpstr>ANA</vt:lpstr>
      <vt:lpstr>IVA</vt:lpstr>
      <vt:lpstr>INES</vt:lpstr>
      <vt:lpstr>JUŠ</vt:lpstr>
      <vt:lpstr>Prispevke in slike še lahko pošljete na tslabe@os-cerkno.si.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FOTOUTRINKI IN PRISPEVKI DELA NA DALJAVO UČENCEV 4.B RAZREDA</dc:title>
  <dc:creator>Tatjana</dc:creator>
  <cp:lastModifiedBy>Tatjana</cp:lastModifiedBy>
  <cp:revision>9</cp:revision>
  <dcterms:created xsi:type="dcterms:W3CDTF">2020-04-04T05:05:07Z</dcterms:created>
  <dcterms:modified xsi:type="dcterms:W3CDTF">2020-04-05T20:29:58Z</dcterms:modified>
</cp:coreProperties>
</file>