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p:scale>
          <a:sx n="60" d="100"/>
          <a:sy n="60" d="100"/>
        </p:scale>
        <p:origin x="113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en-US"/>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a:p>
        </p:txBody>
      </p:sp>
      <p:sp>
        <p:nvSpPr>
          <p:cNvPr id="4" name="Označba mesta datuma 3"/>
          <p:cNvSpPr>
            <a:spLocks noGrp="1"/>
          </p:cNvSpPr>
          <p:nvPr>
            <p:ph type="dt" sz="half" idx="10"/>
          </p:nvPr>
        </p:nvSpPr>
        <p:spPr/>
        <p:txBody>
          <a:bodyPr/>
          <a:lstStyle/>
          <a:p>
            <a:fld id="{9639B57C-A9A3-4826-BDF2-0E7B867756A4}" type="datetimeFigureOut">
              <a:rPr lang="en-US" smtClean="0"/>
              <a:t>4/6/2020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112035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10"/>
          </p:nvPr>
        </p:nvSpPr>
        <p:spPr/>
        <p:txBody>
          <a:bodyPr/>
          <a:lstStyle/>
          <a:p>
            <a:fld id="{9639B57C-A9A3-4826-BDF2-0E7B867756A4}" type="datetimeFigureOut">
              <a:rPr lang="en-US" smtClean="0"/>
              <a:t>4/6/2020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3890407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en-US"/>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10"/>
          </p:nvPr>
        </p:nvSpPr>
        <p:spPr/>
        <p:txBody>
          <a:bodyPr/>
          <a:lstStyle/>
          <a:p>
            <a:fld id="{9639B57C-A9A3-4826-BDF2-0E7B867756A4}" type="datetimeFigureOut">
              <a:rPr lang="en-US" smtClean="0"/>
              <a:t>4/6/2020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125778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10"/>
          </p:nvPr>
        </p:nvSpPr>
        <p:spPr/>
        <p:txBody>
          <a:bodyPr/>
          <a:lstStyle/>
          <a:p>
            <a:fld id="{9639B57C-A9A3-4826-BDF2-0E7B867756A4}" type="datetimeFigureOut">
              <a:rPr lang="en-US" smtClean="0"/>
              <a:t>4/6/2020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412682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en-US"/>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9639B57C-A9A3-4826-BDF2-0E7B867756A4}" type="datetimeFigureOut">
              <a:rPr lang="en-US" smtClean="0"/>
              <a:t>4/6/2020</a:t>
            </a:fld>
            <a:endParaRPr lang="en-US"/>
          </a:p>
        </p:txBody>
      </p:sp>
      <p:sp>
        <p:nvSpPr>
          <p:cNvPr id="5" name="Označba mesta noge 4"/>
          <p:cNvSpPr>
            <a:spLocks noGrp="1"/>
          </p:cNvSpPr>
          <p:nvPr>
            <p:ph type="ftr" sz="quarter" idx="11"/>
          </p:nvPr>
        </p:nvSpPr>
        <p:spPr/>
        <p:txBody>
          <a:bodyPr/>
          <a:lstStyle/>
          <a:p>
            <a:endParaRPr lang="en-US"/>
          </a:p>
        </p:txBody>
      </p:sp>
      <p:sp>
        <p:nvSpPr>
          <p:cNvPr id="6" name="Označba mesta številke diapozitiva 5"/>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240179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Označba mesta datuma 4"/>
          <p:cNvSpPr>
            <a:spLocks noGrp="1"/>
          </p:cNvSpPr>
          <p:nvPr>
            <p:ph type="dt" sz="half" idx="10"/>
          </p:nvPr>
        </p:nvSpPr>
        <p:spPr/>
        <p:txBody>
          <a:bodyPr/>
          <a:lstStyle/>
          <a:p>
            <a:fld id="{9639B57C-A9A3-4826-BDF2-0E7B867756A4}" type="datetimeFigureOut">
              <a:rPr lang="en-US" smtClean="0"/>
              <a:t>4/6/2020</a:t>
            </a:fld>
            <a:endParaRPr lang="en-US"/>
          </a:p>
        </p:txBody>
      </p:sp>
      <p:sp>
        <p:nvSpPr>
          <p:cNvPr id="6" name="Označba mesta noge 5"/>
          <p:cNvSpPr>
            <a:spLocks noGrp="1"/>
          </p:cNvSpPr>
          <p:nvPr>
            <p:ph type="ftr" sz="quarter" idx="11"/>
          </p:nvPr>
        </p:nvSpPr>
        <p:spPr/>
        <p:txBody>
          <a:bodyPr/>
          <a:lstStyle/>
          <a:p>
            <a:endParaRPr lang="en-US"/>
          </a:p>
        </p:txBody>
      </p:sp>
      <p:sp>
        <p:nvSpPr>
          <p:cNvPr id="7" name="Označba mesta številke diapozitiva 6"/>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173731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en-US"/>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7" name="Označba mesta datuma 6"/>
          <p:cNvSpPr>
            <a:spLocks noGrp="1"/>
          </p:cNvSpPr>
          <p:nvPr>
            <p:ph type="dt" sz="half" idx="10"/>
          </p:nvPr>
        </p:nvSpPr>
        <p:spPr/>
        <p:txBody>
          <a:bodyPr/>
          <a:lstStyle/>
          <a:p>
            <a:fld id="{9639B57C-A9A3-4826-BDF2-0E7B867756A4}" type="datetimeFigureOut">
              <a:rPr lang="en-US" smtClean="0"/>
              <a:t>4/6/2020</a:t>
            </a:fld>
            <a:endParaRPr lang="en-US"/>
          </a:p>
        </p:txBody>
      </p:sp>
      <p:sp>
        <p:nvSpPr>
          <p:cNvPr id="8" name="Označba mesta noge 7"/>
          <p:cNvSpPr>
            <a:spLocks noGrp="1"/>
          </p:cNvSpPr>
          <p:nvPr>
            <p:ph type="ftr" sz="quarter" idx="11"/>
          </p:nvPr>
        </p:nvSpPr>
        <p:spPr/>
        <p:txBody>
          <a:bodyPr/>
          <a:lstStyle/>
          <a:p>
            <a:endParaRPr lang="en-US"/>
          </a:p>
        </p:txBody>
      </p:sp>
      <p:sp>
        <p:nvSpPr>
          <p:cNvPr id="9" name="Označba mesta številke diapozitiva 8"/>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22382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en-US"/>
          </a:p>
        </p:txBody>
      </p:sp>
      <p:sp>
        <p:nvSpPr>
          <p:cNvPr id="3" name="Označba mesta datuma 2"/>
          <p:cNvSpPr>
            <a:spLocks noGrp="1"/>
          </p:cNvSpPr>
          <p:nvPr>
            <p:ph type="dt" sz="half" idx="10"/>
          </p:nvPr>
        </p:nvSpPr>
        <p:spPr/>
        <p:txBody>
          <a:bodyPr/>
          <a:lstStyle/>
          <a:p>
            <a:fld id="{9639B57C-A9A3-4826-BDF2-0E7B867756A4}" type="datetimeFigureOut">
              <a:rPr lang="en-US" smtClean="0"/>
              <a:t>4/6/2020</a:t>
            </a:fld>
            <a:endParaRPr lang="en-US"/>
          </a:p>
        </p:txBody>
      </p:sp>
      <p:sp>
        <p:nvSpPr>
          <p:cNvPr id="4" name="Označba mesta noge 3"/>
          <p:cNvSpPr>
            <a:spLocks noGrp="1"/>
          </p:cNvSpPr>
          <p:nvPr>
            <p:ph type="ftr" sz="quarter" idx="11"/>
          </p:nvPr>
        </p:nvSpPr>
        <p:spPr/>
        <p:txBody>
          <a:bodyPr/>
          <a:lstStyle/>
          <a:p>
            <a:endParaRPr lang="en-US"/>
          </a:p>
        </p:txBody>
      </p:sp>
      <p:sp>
        <p:nvSpPr>
          <p:cNvPr id="5" name="Označba mesta številke diapozitiva 4"/>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216985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9639B57C-A9A3-4826-BDF2-0E7B867756A4}" type="datetimeFigureOut">
              <a:rPr lang="en-US" smtClean="0"/>
              <a:t>4/6/2020</a:t>
            </a:fld>
            <a:endParaRPr lang="en-US"/>
          </a:p>
        </p:txBody>
      </p:sp>
      <p:sp>
        <p:nvSpPr>
          <p:cNvPr id="3" name="Označba mesta noge 2"/>
          <p:cNvSpPr>
            <a:spLocks noGrp="1"/>
          </p:cNvSpPr>
          <p:nvPr>
            <p:ph type="ftr" sz="quarter" idx="11"/>
          </p:nvPr>
        </p:nvSpPr>
        <p:spPr/>
        <p:txBody>
          <a:bodyPr/>
          <a:lstStyle/>
          <a:p>
            <a:endParaRPr lang="en-US"/>
          </a:p>
        </p:txBody>
      </p:sp>
      <p:sp>
        <p:nvSpPr>
          <p:cNvPr id="4" name="Označba mesta številke diapozitiva 3"/>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383034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9639B57C-A9A3-4826-BDF2-0E7B867756A4}" type="datetimeFigureOut">
              <a:rPr lang="en-US" smtClean="0"/>
              <a:t>4/6/2020</a:t>
            </a:fld>
            <a:endParaRPr lang="en-US"/>
          </a:p>
        </p:txBody>
      </p:sp>
      <p:sp>
        <p:nvSpPr>
          <p:cNvPr id="6" name="Označba mesta noge 5"/>
          <p:cNvSpPr>
            <a:spLocks noGrp="1"/>
          </p:cNvSpPr>
          <p:nvPr>
            <p:ph type="ftr" sz="quarter" idx="11"/>
          </p:nvPr>
        </p:nvSpPr>
        <p:spPr/>
        <p:txBody>
          <a:bodyPr/>
          <a:lstStyle/>
          <a:p>
            <a:endParaRPr lang="en-US"/>
          </a:p>
        </p:txBody>
      </p:sp>
      <p:sp>
        <p:nvSpPr>
          <p:cNvPr id="7" name="Označba mesta številke diapozitiva 6"/>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278697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en-US"/>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9639B57C-A9A3-4826-BDF2-0E7B867756A4}" type="datetimeFigureOut">
              <a:rPr lang="en-US" smtClean="0"/>
              <a:t>4/6/2020</a:t>
            </a:fld>
            <a:endParaRPr lang="en-US"/>
          </a:p>
        </p:txBody>
      </p:sp>
      <p:sp>
        <p:nvSpPr>
          <p:cNvPr id="6" name="Označba mesta noge 5"/>
          <p:cNvSpPr>
            <a:spLocks noGrp="1"/>
          </p:cNvSpPr>
          <p:nvPr>
            <p:ph type="ftr" sz="quarter" idx="11"/>
          </p:nvPr>
        </p:nvSpPr>
        <p:spPr/>
        <p:txBody>
          <a:bodyPr/>
          <a:lstStyle/>
          <a:p>
            <a:endParaRPr lang="en-US"/>
          </a:p>
        </p:txBody>
      </p:sp>
      <p:sp>
        <p:nvSpPr>
          <p:cNvPr id="7" name="Označba mesta številke diapozitiva 6"/>
          <p:cNvSpPr>
            <a:spLocks noGrp="1"/>
          </p:cNvSpPr>
          <p:nvPr>
            <p:ph type="sldNum" sz="quarter" idx="12"/>
          </p:nvPr>
        </p:nvSpPr>
        <p:spPr/>
        <p:txBody>
          <a:bodyPr/>
          <a:lstStyle/>
          <a:p>
            <a:fld id="{E795539C-505A-4A31-BFFF-D98446828D2C}" type="slidenum">
              <a:rPr lang="en-US" smtClean="0"/>
              <a:t>‹#›</a:t>
            </a:fld>
            <a:endParaRPr lang="en-US"/>
          </a:p>
        </p:txBody>
      </p:sp>
    </p:spTree>
    <p:extLst>
      <p:ext uri="{BB962C8B-B14F-4D97-AF65-F5344CB8AC3E}">
        <p14:creationId xmlns:p14="http://schemas.microsoft.com/office/powerpoint/2010/main" val="344941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en-US"/>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9B57C-A9A3-4826-BDF2-0E7B867756A4}" type="datetimeFigureOut">
              <a:rPr lang="en-US" smtClean="0"/>
              <a:t>4/6/2020</a:t>
            </a:fld>
            <a:endParaRPr lang="en-US"/>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5539C-505A-4A31-BFFF-D98446828D2C}" type="slidenum">
              <a:rPr lang="en-US" smtClean="0"/>
              <a:t>‹#›</a:t>
            </a:fld>
            <a:endParaRPr lang="en-US"/>
          </a:p>
        </p:txBody>
      </p:sp>
    </p:spTree>
    <p:extLst>
      <p:ext uri="{BB962C8B-B14F-4D97-AF65-F5344CB8AC3E}">
        <p14:creationId xmlns:p14="http://schemas.microsoft.com/office/powerpoint/2010/main" val="315982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tanja.marinac@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1396248"/>
          </a:xfrm>
        </p:spPr>
        <p:txBody>
          <a:bodyPr/>
          <a:lstStyle/>
          <a:p>
            <a:r>
              <a:rPr lang="sl-SI" dirty="0" smtClean="0"/>
              <a:t>Mlečne pletenke</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560678" y="2518611"/>
            <a:ext cx="5070643" cy="3802982"/>
          </a:xfrm>
          <a:prstGeom prst="rect">
            <a:avLst/>
          </a:prstGeom>
        </p:spPr>
      </p:pic>
    </p:spTree>
    <p:extLst>
      <p:ext uri="{BB962C8B-B14F-4D97-AF65-F5344CB8AC3E}">
        <p14:creationId xmlns:p14="http://schemas.microsoft.com/office/powerpoint/2010/main" val="1830609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90073" y="558298"/>
            <a:ext cx="10515600" cy="1382797"/>
          </a:xfrm>
        </p:spPr>
        <p:txBody>
          <a:bodyPr/>
          <a:lstStyle/>
          <a:p>
            <a:pPr marL="0" indent="0">
              <a:buNone/>
            </a:pPr>
            <a:r>
              <a:rPr lang="sl-SI" dirty="0" smtClean="0"/>
              <a:t>5. Testo pokrijemo in ga pustimo na toplem mestu vzhajati tako dolgo, da se količina testa podvoji.</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4925" y="2109538"/>
            <a:ext cx="4684297" cy="3513223"/>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14932" y="2147805"/>
            <a:ext cx="4605419" cy="3454064"/>
          </a:xfrm>
          <a:prstGeom prst="rect">
            <a:avLst/>
          </a:prstGeom>
        </p:spPr>
      </p:pic>
      <p:cxnSp>
        <p:nvCxnSpPr>
          <p:cNvPr id="7" name="Raven puščični povezovalnik 6"/>
          <p:cNvCxnSpPr>
            <a:stCxn id="4" idx="0"/>
            <a:endCxn id="5" idx="2"/>
          </p:cNvCxnSpPr>
          <p:nvPr/>
        </p:nvCxnSpPr>
        <p:spPr>
          <a:xfrm>
            <a:off x="4833685" y="3866150"/>
            <a:ext cx="2256925" cy="8688"/>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8" name="PoljeZBesedilom 7"/>
          <p:cNvSpPr txBox="1"/>
          <p:nvPr/>
        </p:nvSpPr>
        <p:spPr>
          <a:xfrm>
            <a:off x="5085847" y="3366823"/>
            <a:ext cx="1989221" cy="461665"/>
          </a:xfrm>
          <a:prstGeom prst="rect">
            <a:avLst/>
          </a:prstGeom>
          <a:noFill/>
        </p:spPr>
        <p:txBody>
          <a:bodyPr wrap="square" rtlCol="0">
            <a:spAutoFit/>
          </a:bodyPr>
          <a:lstStyle/>
          <a:p>
            <a:r>
              <a:rPr lang="sl-SI" sz="2400" dirty="0" smtClean="0"/>
              <a:t>(po eni uri)</a:t>
            </a:r>
            <a:endParaRPr lang="en-US" sz="2400" dirty="0"/>
          </a:p>
        </p:txBody>
      </p:sp>
    </p:spTree>
    <p:extLst>
      <p:ext uri="{BB962C8B-B14F-4D97-AF65-F5344CB8AC3E}">
        <p14:creationId xmlns:p14="http://schemas.microsoft.com/office/powerpoint/2010/main" val="234041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57989" y="818147"/>
            <a:ext cx="3477126" cy="4363453"/>
          </a:xfrm>
        </p:spPr>
        <p:txBody>
          <a:bodyPr/>
          <a:lstStyle/>
          <a:p>
            <a:pPr marL="0" indent="0">
              <a:buNone/>
            </a:pPr>
            <a:r>
              <a:rPr lang="sl-SI" dirty="0" smtClean="0"/>
              <a:t>6. Vzhajano testo razdeli na 6 enakih hlebčkov (pomagaj si s tehtnico in odmeri približno enako maso za vsak hlebček posebej).</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29574" y="800103"/>
            <a:ext cx="4090739" cy="3068054"/>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67960" y="800102"/>
            <a:ext cx="4090740" cy="3068055"/>
          </a:xfrm>
          <a:prstGeom prst="rect">
            <a:avLst/>
          </a:prstGeom>
        </p:spPr>
      </p:pic>
      <p:cxnSp>
        <p:nvCxnSpPr>
          <p:cNvPr id="7" name="Raven puščični povezovalnik 6"/>
          <p:cNvCxnSpPr>
            <a:stCxn id="4" idx="0"/>
          </p:cNvCxnSpPr>
          <p:nvPr/>
        </p:nvCxnSpPr>
        <p:spPr>
          <a:xfrm flipV="1">
            <a:off x="7608971" y="818147"/>
            <a:ext cx="1262313" cy="15159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 name="Raven puščični povezovalnik 8"/>
          <p:cNvCxnSpPr>
            <a:stCxn id="4" idx="0"/>
          </p:cNvCxnSpPr>
          <p:nvPr/>
        </p:nvCxnSpPr>
        <p:spPr>
          <a:xfrm flipV="1">
            <a:off x="7608971" y="1576139"/>
            <a:ext cx="1270331" cy="75799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 name="Raven puščični povezovalnik 9"/>
          <p:cNvCxnSpPr>
            <a:stCxn id="4" idx="0"/>
          </p:cNvCxnSpPr>
          <p:nvPr/>
        </p:nvCxnSpPr>
        <p:spPr>
          <a:xfrm flipV="1">
            <a:off x="7608971" y="2117558"/>
            <a:ext cx="1262313" cy="21657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Raven puščični povezovalnik 14"/>
          <p:cNvCxnSpPr>
            <a:stCxn id="4" idx="0"/>
          </p:cNvCxnSpPr>
          <p:nvPr/>
        </p:nvCxnSpPr>
        <p:spPr>
          <a:xfrm>
            <a:off x="7608971" y="2334131"/>
            <a:ext cx="1262313" cy="12031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Raven puščični povezovalnik 18"/>
          <p:cNvCxnSpPr>
            <a:stCxn id="4" idx="0"/>
          </p:cNvCxnSpPr>
          <p:nvPr/>
        </p:nvCxnSpPr>
        <p:spPr>
          <a:xfrm>
            <a:off x="7608971" y="2334131"/>
            <a:ext cx="1262313" cy="66574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Raven puščični povezovalnik 21"/>
          <p:cNvCxnSpPr>
            <a:stCxn id="4" idx="0"/>
          </p:cNvCxnSpPr>
          <p:nvPr/>
        </p:nvCxnSpPr>
        <p:spPr>
          <a:xfrm>
            <a:off x="7608971" y="2334131"/>
            <a:ext cx="1270331" cy="1419722"/>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Pravokotnik 24"/>
          <p:cNvSpPr/>
          <p:nvPr/>
        </p:nvSpPr>
        <p:spPr>
          <a:xfrm>
            <a:off x="2743201" y="4644192"/>
            <a:ext cx="9204158" cy="18247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Slika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306679" y="4973056"/>
            <a:ext cx="1556079" cy="1167059"/>
          </a:xfrm>
          <a:prstGeom prst="rect">
            <a:avLst/>
          </a:prstGeom>
        </p:spPr>
      </p:pic>
      <p:sp>
        <p:nvSpPr>
          <p:cNvPr id="27" name="PoljeZBesedilom 26"/>
          <p:cNvSpPr txBox="1"/>
          <p:nvPr/>
        </p:nvSpPr>
        <p:spPr>
          <a:xfrm>
            <a:off x="5027193" y="4925761"/>
            <a:ext cx="6561221" cy="1200329"/>
          </a:xfrm>
          <a:prstGeom prst="rect">
            <a:avLst/>
          </a:prstGeom>
          <a:noFill/>
        </p:spPr>
        <p:txBody>
          <a:bodyPr wrap="square" rtlCol="0">
            <a:spAutoFit/>
          </a:bodyPr>
          <a:lstStyle/>
          <a:p>
            <a:r>
              <a:rPr lang="sl-SI" dirty="0" smtClean="0"/>
              <a:t>Če si uporabil enake količine kot v receptu potem mora vsak izmed 6 hlebčkov tehtati okrog 160g. Če si količine povečal ali zmanjšal pa moraš najprej stehtati vzhajano testo in deliti s 6, da dobimo približno maso vsakega hlebčka.</a:t>
            </a:r>
            <a:endParaRPr lang="en-US" dirty="0"/>
          </a:p>
        </p:txBody>
      </p:sp>
    </p:spTree>
    <p:extLst>
      <p:ext uri="{BB962C8B-B14F-4D97-AF65-F5344CB8AC3E}">
        <p14:creationId xmlns:p14="http://schemas.microsoft.com/office/powerpoint/2010/main" val="19092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705853"/>
            <a:ext cx="10515600" cy="5471110"/>
          </a:xfrm>
        </p:spPr>
        <p:txBody>
          <a:bodyPr/>
          <a:lstStyle/>
          <a:p>
            <a:pPr marL="0" indent="0">
              <a:buNone/>
            </a:pPr>
            <a:r>
              <a:rPr lang="sl-SI" dirty="0" smtClean="0"/>
              <a:t>7. Mlečne pletenke naredimo tako, da iz hlebčka naredimo tri trakove (za lažjo razdelitev sem enako stehtala kot pri prejšnji točki in delila s 3. Trakovi naj bodo dolgi približno 25 cm. Na vrhu jih stisnemo skupaj in prepletemo v kito.</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13541" y="2984837"/>
            <a:ext cx="3986461" cy="2989845"/>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083" y="2474494"/>
            <a:ext cx="5331328" cy="3998496"/>
          </a:xfrm>
          <a:prstGeom prst="rect">
            <a:avLst/>
          </a:prstGeom>
        </p:spPr>
      </p:pic>
      <p:cxnSp>
        <p:nvCxnSpPr>
          <p:cNvPr id="7" name="Raven puščični povezovalnik 6"/>
          <p:cNvCxnSpPr>
            <a:stCxn id="4" idx="0"/>
            <a:endCxn id="5" idx="1"/>
          </p:cNvCxnSpPr>
          <p:nvPr/>
        </p:nvCxnSpPr>
        <p:spPr>
          <a:xfrm flipV="1">
            <a:off x="4201694" y="4473742"/>
            <a:ext cx="910389" cy="6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44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45645" y="763515"/>
            <a:ext cx="4208462" cy="3156346"/>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36639" y="832106"/>
            <a:ext cx="4757195" cy="3567896"/>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93616" y="909219"/>
            <a:ext cx="5374105" cy="4030579"/>
          </a:xfrm>
          <a:prstGeom prst="rect">
            <a:avLst/>
          </a:prstGeom>
        </p:spPr>
      </p:pic>
    </p:spTree>
    <p:extLst>
      <p:ext uri="{BB962C8B-B14F-4D97-AF65-F5344CB8AC3E}">
        <p14:creationId xmlns:p14="http://schemas.microsoft.com/office/powerpoint/2010/main" val="644528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36552" y="966715"/>
            <a:ext cx="6604084" cy="4953062"/>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05341" y="943477"/>
            <a:ext cx="4626811" cy="3470108"/>
          </a:xfrm>
          <a:prstGeom prst="rect">
            <a:avLst/>
          </a:prstGeom>
        </p:spPr>
      </p:pic>
      <p:cxnSp>
        <p:nvCxnSpPr>
          <p:cNvPr id="7" name="Raven puščični povezovalnik 6"/>
          <p:cNvCxnSpPr>
            <a:stCxn id="4" idx="0"/>
          </p:cNvCxnSpPr>
          <p:nvPr/>
        </p:nvCxnSpPr>
        <p:spPr>
          <a:xfrm flipV="1">
            <a:off x="5342021" y="1443789"/>
            <a:ext cx="2486526" cy="19994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PoljeZBesedilom 7"/>
          <p:cNvSpPr txBox="1"/>
          <p:nvPr/>
        </p:nvSpPr>
        <p:spPr>
          <a:xfrm>
            <a:off x="6621379" y="5121800"/>
            <a:ext cx="4732421" cy="1477328"/>
          </a:xfrm>
          <a:prstGeom prst="rect">
            <a:avLst/>
          </a:prstGeom>
          <a:noFill/>
        </p:spPr>
        <p:txBody>
          <a:bodyPr wrap="square" rtlCol="0">
            <a:spAutoFit/>
          </a:bodyPr>
          <a:lstStyle/>
          <a:p>
            <a:r>
              <a:rPr lang="sl-SI" dirty="0" smtClean="0"/>
              <a:t>Pekač premažimo z maslom ali pa nanj položimo peki papir, da se nam pletenke ne bodo prijele za dno pekača. Pazimo tudi, da je med posamezno pletenko dovolj prostora, ker se bodo zaradi delovanja kvasovk, pletenke razširile.</a:t>
            </a:r>
            <a:endParaRPr lang="en-US" dirty="0"/>
          </a:p>
        </p:txBody>
      </p:sp>
    </p:spTree>
    <p:extLst>
      <p:ext uri="{BB962C8B-B14F-4D97-AF65-F5344CB8AC3E}">
        <p14:creationId xmlns:p14="http://schemas.microsoft.com/office/powerpoint/2010/main" val="29539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673768"/>
            <a:ext cx="10515600" cy="5503195"/>
          </a:xfrm>
        </p:spPr>
        <p:txBody>
          <a:bodyPr/>
          <a:lstStyle/>
          <a:p>
            <a:pPr marL="0" indent="0">
              <a:buNone/>
            </a:pPr>
            <a:r>
              <a:rPr lang="sl-SI" dirty="0" smtClean="0"/>
              <a:t>8. Jajce za premaz razžvrkljamo in premažemo s čopičem pletenke. Potem jih pokrijemo z kuhinjsko krpo in pustimo, da vzhajajo še 15 minut. Po želji jih lahko posujemo z makom ali sezamom.</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963" y="2596914"/>
            <a:ext cx="4348163" cy="3261122"/>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432966" y="2053393"/>
            <a:ext cx="3519906" cy="2639929"/>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283070" y="3834823"/>
            <a:ext cx="3541296" cy="2655972"/>
          </a:xfrm>
          <a:prstGeom prst="rect">
            <a:avLst/>
          </a:prstGeom>
        </p:spPr>
      </p:pic>
      <p:cxnSp>
        <p:nvCxnSpPr>
          <p:cNvPr id="10" name="Ukrivljen povezovalnik 9"/>
          <p:cNvCxnSpPr/>
          <p:nvPr/>
        </p:nvCxnSpPr>
        <p:spPr>
          <a:xfrm>
            <a:off x="7952872" y="3373357"/>
            <a:ext cx="2100846" cy="461466"/>
          </a:xfrm>
          <a:prstGeom prst="curvedConnector2">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7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3850105"/>
            <a:ext cx="10515600" cy="2326857"/>
          </a:xfrm>
        </p:spPr>
        <p:txBody>
          <a:bodyPr>
            <a:normAutofit/>
          </a:bodyPr>
          <a:lstStyle/>
          <a:p>
            <a:pPr marL="0" indent="0">
              <a:buNone/>
            </a:pPr>
            <a:r>
              <a:rPr lang="sl-SI" dirty="0" smtClean="0"/>
              <a:t>9. V tem času, ko pletenke vzhajajo, prižgemo pečico. Prepričajte se, da je pečica prazna, predenj jo vključite. Nastavite pečico na 180°C, ko se pečica segreje vanjo previdno položite pekač s pletenkami.</a:t>
            </a:r>
          </a:p>
          <a:p>
            <a:pPr marL="0" indent="0">
              <a:buNone/>
            </a:pPr>
            <a:r>
              <a:rPr lang="sl-SI" dirty="0" smtClean="0"/>
              <a:t>Pecite jih približno 30-40 minut. Po 15 minutah peke jih pokrijemo s peki papirjem, da se na vrhu ne zapečejo prehitro.</a:t>
            </a:r>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02777" y="679282"/>
            <a:ext cx="3348793" cy="2511595"/>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68452" y="679783"/>
            <a:ext cx="3352802" cy="2514602"/>
          </a:xfrm>
          <a:prstGeom prst="rect">
            <a:avLst/>
          </a:prstGeom>
        </p:spPr>
      </p:pic>
    </p:spTree>
    <p:extLst>
      <p:ext uri="{BB962C8B-B14F-4D97-AF65-F5344CB8AC3E}">
        <p14:creationId xmlns:p14="http://schemas.microsoft.com/office/powerpoint/2010/main" val="2442006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786063"/>
            <a:ext cx="10515600" cy="5390900"/>
          </a:xfrm>
        </p:spPr>
        <p:txBody>
          <a:bodyPr/>
          <a:lstStyle/>
          <a:p>
            <a:pPr marL="0" indent="0">
              <a:buNone/>
            </a:pPr>
            <a:r>
              <a:rPr lang="sl-SI" dirty="0" smtClean="0"/>
              <a:t>10. Če želimo zelo mehke mlečne pletenke, jih po koncu peke pokrijemo z vlažno kuhinjsko krpo.</a:t>
            </a:r>
          </a:p>
          <a:p>
            <a:pPr marL="0" indent="0">
              <a:buNone/>
            </a:pPr>
            <a:endParaRPr lang="sl-SI" dirty="0"/>
          </a:p>
          <a:p>
            <a:pPr marL="0" indent="0">
              <a:buNone/>
            </a:pPr>
            <a:r>
              <a:rPr lang="sl-SI" dirty="0" smtClean="0"/>
              <a:t>Dober tek! </a:t>
            </a:r>
            <a:r>
              <a:rPr lang="sl-SI" dirty="0" smtClean="0">
                <a:sym typeface="Wingdings" panose="05000000000000000000" pitchFamily="2" charset="2"/>
              </a:rPr>
              <a:t></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991977" y="1267578"/>
            <a:ext cx="4208045" cy="5610726"/>
          </a:xfrm>
          <a:prstGeom prst="rect">
            <a:avLst/>
          </a:prstGeom>
        </p:spPr>
      </p:pic>
    </p:spTree>
    <p:extLst>
      <p:ext uri="{BB962C8B-B14F-4D97-AF65-F5344CB8AC3E}">
        <p14:creationId xmlns:p14="http://schemas.microsoft.com/office/powerpoint/2010/main" val="3944700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Ostale informacije</a:t>
            </a:r>
            <a:endParaRPr lang="en-US" dirty="0"/>
          </a:p>
        </p:txBody>
      </p:sp>
      <p:sp>
        <p:nvSpPr>
          <p:cNvPr id="3" name="Označba mesta vsebine 2"/>
          <p:cNvSpPr>
            <a:spLocks noGrp="1"/>
          </p:cNvSpPr>
          <p:nvPr>
            <p:ph idx="1"/>
          </p:nvPr>
        </p:nvSpPr>
        <p:spPr/>
        <p:txBody>
          <a:bodyPr/>
          <a:lstStyle/>
          <a:p>
            <a:pPr marL="0" indent="0">
              <a:buNone/>
            </a:pPr>
            <a:r>
              <a:rPr lang="sl-SI" dirty="0" smtClean="0"/>
              <a:t>Svoje fotografirane izdelke mi pošljite na </a:t>
            </a:r>
          </a:p>
          <a:p>
            <a:pPr marL="0" indent="0">
              <a:buNone/>
            </a:pPr>
            <a:r>
              <a:rPr lang="sl-SI" dirty="0" smtClean="0">
                <a:hlinkClick r:id="rId2"/>
              </a:rPr>
              <a:t>tanja.marinac@gmail.com</a:t>
            </a:r>
            <a:r>
              <a:rPr lang="sl-SI" dirty="0" smtClean="0"/>
              <a:t>  do 17. 4. </a:t>
            </a:r>
            <a:r>
              <a:rPr lang="sl-SI" smtClean="0"/>
              <a:t>2020</a:t>
            </a:r>
            <a:endParaRPr lang="sl-SI" dirty="0" smtClean="0"/>
          </a:p>
          <a:p>
            <a:pPr marL="0" indent="0">
              <a:buNone/>
            </a:pPr>
            <a:endParaRPr lang="sl-SI" dirty="0"/>
          </a:p>
          <a:p>
            <a:pPr marL="0" indent="0">
              <a:buNone/>
            </a:pPr>
            <a:r>
              <a:rPr lang="sl-SI" dirty="0" smtClean="0"/>
              <a:t>Želim vam uspešno kuhanje.</a:t>
            </a:r>
            <a:endParaRPr lang="en-US" dirty="0"/>
          </a:p>
        </p:txBody>
      </p:sp>
    </p:spTree>
    <p:extLst>
      <p:ext uri="{BB962C8B-B14F-4D97-AF65-F5344CB8AC3E}">
        <p14:creationId xmlns:p14="http://schemas.microsoft.com/office/powerpoint/2010/main" val="162691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PRED KUHANJEM</a:t>
            </a:r>
            <a:endParaRPr lang="en-US" dirty="0"/>
          </a:p>
        </p:txBody>
      </p:sp>
      <p:sp>
        <p:nvSpPr>
          <p:cNvPr id="3" name="Označba mesta vsebine 2"/>
          <p:cNvSpPr>
            <a:spLocks noGrp="1"/>
          </p:cNvSpPr>
          <p:nvPr>
            <p:ph idx="1"/>
          </p:nvPr>
        </p:nvSpPr>
        <p:spPr/>
        <p:txBody>
          <a:bodyPr>
            <a:normAutofit/>
          </a:bodyPr>
          <a:lstStyle/>
          <a:p>
            <a:r>
              <a:rPr lang="sl-SI" sz="3600" dirty="0" smtClean="0"/>
              <a:t>Dobro si preberi recept (po potrebi tudi večkrat).</a:t>
            </a:r>
          </a:p>
          <a:p>
            <a:r>
              <a:rPr lang="sl-SI" sz="3600" dirty="0" smtClean="0"/>
              <a:t>Umij si roke (z milom).</a:t>
            </a:r>
          </a:p>
          <a:p>
            <a:r>
              <a:rPr lang="sl-SI" sz="3600" dirty="0" smtClean="0"/>
              <a:t>Nadeni si predpasnik.</a:t>
            </a:r>
          </a:p>
          <a:p>
            <a:r>
              <a:rPr lang="sl-SI" sz="3600" dirty="0" smtClean="0"/>
              <a:t>Pripravi si vse potrebne pripomočke in sestavine.</a:t>
            </a:r>
            <a:endParaRPr lang="en-US" sz="3600" dirty="0"/>
          </a:p>
        </p:txBody>
      </p:sp>
    </p:spTree>
    <p:extLst>
      <p:ext uri="{BB962C8B-B14F-4D97-AF65-F5344CB8AC3E}">
        <p14:creationId xmlns:p14="http://schemas.microsoft.com/office/powerpoint/2010/main" val="3627237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Sestavine</a:t>
            </a:r>
            <a:endParaRPr lang="en-US" dirty="0"/>
          </a:p>
        </p:txBody>
      </p:sp>
      <p:sp>
        <p:nvSpPr>
          <p:cNvPr id="3" name="Označba mesta vsebine 2"/>
          <p:cNvSpPr>
            <a:spLocks noGrp="1"/>
          </p:cNvSpPr>
          <p:nvPr>
            <p:ph idx="1"/>
          </p:nvPr>
        </p:nvSpPr>
        <p:spPr>
          <a:xfrm>
            <a:off x="5847347" y="2014955"/>
            <a:ext cx="4535905" cy="4351338"/>
          </a:xfrm>
        </p:spPr>
        <p:txBody>
          <a:bodyPr>
            <a:normAutofit lnSpcReduction="10000"/>
          </a:bodyPr>
          <a:lstStyle/>
          <a:p>
            <a:pPr marL="0" indent="0">
              <a:buNone/>
            </a:pPr>
            <a:r>
              <a:rPr lang="sl-SI" b="1" dirty="0" smtClean="0"/>
              <a:t>Testo (za 6 pletenk)</a:t>
            </a:r>
          </a:p>
          <a:p>
            <a:r>
              <a:rPr lang="sl-SI" dirty="0" smtClean="0"/>
              <a:t>500g moke,</a:t>
            </a:r>
          </a:p>
          <a:p>
            <a:r>
              <a:rPr lang="sl-SI" dirty="0" smtClean="0"/>
              <a:t>100g stopljenega masla,</a:t>
            </a:r>
          </a:p>
          <a:p>
            <a:r>
              <a:rPr lang="sl-SI" dirty="0" smtClean="0"/>
              <a:t>1 celo jajce,</a:t>
            </a:r>
          </a:p>
          <a:p>
            <a:r>
              <a:rPr lang="sl-SI" dirty="0" smtClean="0"/>
              <a:t>1 rumenjak,</a:t>
            </a:r>
          </a:p>
          <a:p>
            <a:r>
              <a:rPr lang="sl-SI" dirty="0" smtClean="0"/>
              <a:t>2 dcl mlačnega mleka,</a:t>
            </a:r>
          </a:p>
          <a:p>
            <a:r>
              <a:rPr lang="sl-SI" dirty="0" smtClean="0"/>
              <a:t>3 jedilne žlice sladkorja,</a:t>
            </a:r>
          </a:p>
          <a:p>
            <a:r>
              <a:rPr lang="sl-SI" dirty="0"/>
              <a:t>š</a:t>
            </a:r>
            <a:r>
              <a:rPr lang="sl-SI" dirty="0" smtClean="0"/>
              <a:t>čep soli,</a:t>
            </a:r>
          </a:p>
          <a:p>
            <a:r>
              <a:rPr lang="sl-SI" dirty="0" smtClean="0"/>
              <a:t>1 jajce za premaz.</a:t>
            </a:r>
          </a:p>
          <a:p>
            <a:pPr marL="0" indent="0">
              <a:buNone/>
            </a:pPr>
            <a:endParaRPr lang="sl-SI" dirty="0" smtClean="0"/>
          </a:p>
        </p:txBody>
      </p:sp>
      <p:sp>
        <p:nvSpPr>
          <p:cNvPr id="4" name="Označba mesta vsebine 2"/>
          <p:cNvSpPr txBox="1">
            <a:spLocks/>
          </p:cNvSpPr>
          <p:nvPr/>
        </p:nvSpPr>
        <p:spPr>
          <a:xfrm>
            <a:off x="990601" y="1978025"/>
            <a:ext cx="39022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b="1" dirty="0" err="1" smtClean="0"/>
              <a:t>Kvasec</a:t>
            </a:r>
            <a:endParaRPr lang="sl-SI" b="1" dirty="0" smtClean="0"/>
          </a:p>
          <a:p>
            <a:r>
              <a:rPr lang="sl-SI" dirty="0" smtClean="0"/>
              <a:t>20g svežega kvasa (pol kocke) ali en paketek suhega kvasa (7g),</a:t>
            </a:r>
          </a:p>
          <a:p>
            <a:r>
              <a:rPr lang="sl-SI" dirty="0" smtClean="0"/>
              <a:t>1 čajna žlička sladkorja,</a:t>
            </a:r>
          </a:p>
          <a:p>
            <a:r>
              <a:rPr lang="sl-SI" dirty="0" smtClean="0"/>
              <a:t>5 žlic toplega mleka.</a:t>
            </a:r>
          </a:p>
          <a:p>
            <a:pPr marL="0" indent="0">
              <a:buFont typeface="Arial" panose="020B0604020202020204" pitchFamily="34" charset="0"/>
              <a:buNone/>
            </a:pPr>
            <a:endParaRPr lang="sl-SI" dirty="0"/>
          </a:p>
        </p:txBody>
      </p:sp>
    </p:spTree>
    <p:extLst>
      <p:ext uri="{BB962C8B-B14F-4D97-AF65-F5344CB8AC3E}">
        <p14:creationId xmlns:p14="http://schemas.microsoft.com/office/powerpoint/2010/main" val="2433046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Postopek:</a:t>
            </a:r>
            <a:endParaRPr lang="en-US" dirty="0"/>
          </a:p>
        </p:txBody>
      </p:sp>
      <p:sp>
        <p:nvSpPr>
          <p:cNvPr id="3" name="Označba mesta vsebine 2"/>
          <p:cNvSpPr>
            <a:spLocks noGrp="1"/>
          </p:cNvSpPr>
          <p:nvPr>
            <p:ph idx="1"/>
          </p:nvPr>
        </p:nvSpPr>
        <p:spPr/>
        <p:txBody>
          <a:bodyPr/>
          <a:lstStyle/>
          <a:p>
            <a:pPr marL="0" indent="0">
              <a:buNone/>
            </a:pPr>
            <a:r>
              <a:rPr lang="sl-SI" dirty="0" smtClean="0"/>
              <a:t>1. Najprej pripravimo </a:t>
            </a:r>
            <a:r>
              <a:rPr lang="sl-SI" dirty="0" err="1" smtClean="0"/>
              <a:t>kvasec</a:t>
            </a:r>
            <a:r>
              <a:rPr lang="sl-SI" dirty="0" smtClean="0"/>
              <a:t>. V toplo mleko zdrobimo kvas in dodamo žličko sladkorja, premešamo in pustimo 10-15 min, da vzhaja.</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527" y="2821741"/>
            <a:ext cx="4258732" cy="3194049"/>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3795" y="3145006"/>
            <a:ext cx="3465094" cy="2598821"/>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78513" y="3145005"/>
            <a:ext cx="3465095" cy="2598821"/>
          </a:xfrm>
          <a:prstGeom prst="rect">
            <a:avLst/>
          </a:prstGeom>
        </p:spPr>
      </p:pic>
      <p:cxnSp>
        <p:nvCxnSpPr>
          <p:cNvPr id="8" name="Raven puščični povezovalnik 7"/>
          <p:cNvCxnSpPr>
            <a:stCxn id="5" idx="0"/>
            <a:endCxn id="6" idx="2"/>
          </p:cNvCxnSpPr>
          <p:nvPr/>
        </p:nvCxnSpPr>
        <p:spPr>
          <a:xfrm flipV="1">
            <a:off x="7695753" y="4444416"/>
            <a:ext cx="1315897"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92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Priprava testa:</a:t>
            </a:r>
            <a:endParaRPr lang="en-US" dirty="0"/>
          </a:p>
        </p:txBody>
      </p:sp>
      <p:sp>
        <p:nvSpPr>
          <p:cNvPr id="3" name="Označba mesta vsebine 2"/>
          <p:cNvSpPr>
            <a:spLocks noGrp="1"/>
          </p:cNvSpPr>
          <p:nvPr>
            <p:ph idx="1"/>
          </p:nvPr>
        </p:nvSpPr>
        <p:spPr/>
        <p:txBody>
          <a:bodyPr/>
          <a:lstStyle/>
          <a:p>
            <a:pPr marL="0" indent="0">
              <a:buNone/>
            </a:pPr>
            <a:r>
              <a:rPr lang="sl-SI" dirty="0" smtClean="0"/>
              <a:t>2. V večjo posodo stresemo moko (moko lahko presejete s cedilom, da bo testo še bolj rahlo), na sredini naredimo jamico in vanjo dodamo mlačno stopljeno maslo, jajce in rumenjak. Sladkor in sol posujemo po robu.</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9505" y="3071062"/>
            <a:ext cx="4808621" cy="3606466"/>
          </a:xfrm>
          <a:prstGeom prst="rect">
            <a:avLst/>
          </a:prstGeom>
        </p:spPr>
      </p:pic>
    </p:spTree>
    <p:extLst>
      <p:ext uri="{BB962C8B-B14F-4D97-AF65-F5344CB8AC3E}">
        <p14:creationId xmlns:p14="http://schemas.microsoft.com/office/powerpoint/2010/main" val="1310448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3835" y="728224"/>
            <a:ext cx="6515351" cy="4886513"/>
          </a:xfrm>
        </p:spPr>
      </p:pic>
      <p:sp>
        <p:nvSpPr>
          <p:cNvPr id="6" name="PoljeZBesedilom 5"/>
          <p:cNvSpPr txBox="1"/>
          <p:nvPr/>
        </p:nvSpPr>
        <p:spPr>
          <a:xfrm>
            <a:off x="7555831" y="1617208"/>
            <a:ext cx="3256548" cy="3108543"/>
          </a:xfrm>
          <a:prstGeom prst="rect">
            <a:avLst/>
          </a:prstGeom>
          <a:noFill/>
        </p:spPr>
        <p:txBody>
          <a:bodyPr wrap="square" rtlCol="0">
            <a:spAutoFit/>
          </a:bodyPr>
          <a:lstStyle/>
          <a:p>
            <a:r>
              <a:rPr lang="sl-SI" sz="2800" dirty="0" smtClean="0"/>
              <a:t>Odmeriš 500g moke.</a:t>
            </a:r>
          </a:p>
          <a:p>
            <a:endParaRPr lang="sl-SI" sz="2800" dirty="0"/>
          </a:p>
          <a:p>
            <a:r>
              <a:rPr lang="sl-SI" sz="2800" b="1" dirty="0" smtClean="0">
                <a:solidFill>
                  <a:srgbClr val="FF0000"/>
                </a:solidFill>
              </a:rPr>
              <a:t>!!!!</a:t>
            </a:r>
          </a:p>
          <a:p>
            <a:r>
              <a:rPr lang="sl-SI" sz="2800" b="1" dirty="0" smtClean="0">
                <a:solidFill>
                  <a:srgbClr val="FF0000"/>
                </a:solidFill>
              </a:rPr>
              <a:t>Lahko narediš tudi manj testa ampak količina jajc mora ostati enaka.</a:t>
            </a:r>
            <a:endParaRPr lang="en-US" sz="2800" b="1" dirty="0">
              <a:solidFill>
                <a:srgbClr val="FF0000"/>
              </a:solidFill>
            </a:endParaRPr>
          </a:p>
        </p:txBody>
      </p:sp>
    </p:spTree>
    <p:extLst>
      <p:ext uri="{BB962C8B-B14F-4D97-AF65-F5344CB8AC3E}">
        <p14:creationId xmlns:p14="http://schemas.microsoft.com/office/powerpoint/2010/main" val="1183021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70762" y="1555270"/>
            <a:ext cx="4786060" cy="3589544"/>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53834" y="1555269"/>
            <a:ext cx="4786062" cy="3589547"/>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83583" y="1550117"/>
            <a:ext cx="4744849" cy="3558637"/>
          </a:xfrm>
          <a:prstGeom prst="rect">
            <a:avLst/>
          </a:prstGeom>
        </p:spPr>
      </p:pic>
      <p:cxnSp>
        <p:nvCxnSpPr>
          <p:cNvPr id="8" name="Ukrivljen povezovalnik 7"/>
          <p:cNvCxnSpPr>
            <a:stCxn id="4" idx="3"/>
            <a:endCxn id="5" idx="1"/>
          </p:cNvCxnSpPr>
          <p:nvPr/>
        </p:nvCxnSpPr>
        <p:spPr>
          <a:xfrm rot="5400000" flipH="1" flipV="1">
            <a:off x="4284566" y="-1005286"/>
            <a:ext cx="12700" cy="3924597"/>
          </a:xfrm>
          <a:prstGeom prst="curvedConnector3">
            <a:avLst>
              <a:gd name="adj1" fmla="val 5552472"/>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Ukrivljen povezovalnik 9"/>
          <p:cNvCxnSpPr/>
          <p:nvPr/>
        </p:nvCxnSpPr>
        <p:spPr>
          <a:xfrm rot="5400000" flipH="1" flipV="1">
            <a:off x="8187359" y="-1021162"/>
            <a:ext cx="12700" cy="3924597"/>
          </a:xfrm>
          <a:prstGeom prst="curvedConnector3">
            <a:avLst>
              <a:gd name="adj1" fmla="val 5552472"/>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8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673768"/>
            <a:ext cx="10515600" cy="5503195"/>
          </a:xfrm>
        </p:spPr>
        <p:txBody>
          <a:bodyPr/>
          <a:lstStyle/>
          <a:p>
            <a:pPr marL="0" indent="0">
              <a:buNone/>
            </a:pPr>
            <a:r>
              <a:rPr lang="sl-SI" dirty="0" smtClean="0"/>
              <a:t>3. Nato dodamo še vzhajan </a:t>
            </a:r>
            <a:r>
              <a:rPr lang="sl-SI" dirty="0" err="1" smtClean="0"/>
              <a:t>kvasec</a:t>
            </a:r>
            <a:r>
              <a:rPr lang="sl-SI" dirty="0" smtClean="0"/>
              <a:t> in prilijemo mlačno mleko.</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685" y="1848604"/>
            <a:ext cx="4123157" cy="3092368"/>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43386" y="1721133"/>
            <a:ext cx="4143763" cy="3107822"/>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25038" y="2429629"/>
            <a:ext cx="4648200" cy="3486150"/>
          </a:xfrm>
          <a:prstGeom prst="rect">
            <a:avLst/>
          </a:prstGeom>
        </p:spPr>
      </p:pic>
    </p:spTree>
    <p:extLst>
      <p:ext uri="{BB962C8B-B14F-4D97-AF65-F5344CB8AC3E}">
        <p14:creationId xmlns:p14="http://schemas.microsoft.com/office/powerpoint/2010/main" val="3769429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774031" y="4876799"/>
            <a:ext cx="10515600" cy="1524001"/>
          </a:xfrm>
        </p:spPr>
        <p:txBody>
          <a:bodyPr>
            <a:normAutofit lnSpcReduction="10000"/>
          </a:bodyPr>
          <a:lstStyle/>
          <a:p>
            <a:pPr marL="0" indent="0">
              <a:buNone/>
            </a:pPr>
            <a:r>
              <a:rPr lang="sl-SI" dirty="0" smtClean="0"/>
              <a:t>4. Zamesimo z rokami ali s pomočjo kuhinjskega robota. Gnetemo najmanj 15 minut, da se sestavine med seboj dobro povežejo in dobimo lep in gladek hlebček. Če se testo še zelo lepi za prste dodamo žlico moke.</a:t>
            </a:r>
            <a:endParaRPr lang="en-US" dirty="0"/>
          </a:p>
        </p:txBody>
      </p:sp>
      <p:pic>
        <p:nvPicPr>
          <p:cNvPr id="4" name="Slik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08172" y="759995"/>
            <a:ext cx="4411580" cy="3308685"/>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3810" y="759994"/>
            <a:ext cx="4411581" cy="3308686"/>
          </a:xfrm>
          <a:prstGeom prst="rect">
            <a:avLst/>
          </a:prstGeom>
        </p:spPr>
      </p:pic>
    </p:spTree>
    <p:extLst>
      <p:ext uri="{BB962C8B-B14F-4D97-AF65-F5344CB8AC3E}">
        <p14:creationId xmlns:p14="http://schemas.microsoft.com/office/powerpoint/2010/main" val="3766956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2440</TotalTime>
  <Words>568</Words>
  <Application>Microsoft Office PowerPoint</Application>
  <PresentationFormat>Širokozaslonsko</PresentationFormat>
  <Paragraphs>47</Paragraphs>
  <Slides>18</Slides>
  <Notes>0</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18</vt:i4>
      </vt:variant>
    </vt:vector>
  </HeadingPairs>
  <TitlesOfParts>
    <vt:vector size="23" baseType="lpstr">
      <vt:lpstr>Arial</vt:lpstr>
      <vt:lpstr>Calibri</vt:lpstr>
      <vt:lpstr>Calibri Light</vt:lpstr>
      <vt:lpstr>Wingdings</vt:lpstr>
      <vt:lpstr>Officeova tema</vt:lpstr>
      <vt:lpstr>Mlečne pletenke</vt:lpstr>
      <vt:lpstr>PRED KUHANJEM</vt:lpstr>
      <vt:lpstr>Sestavine</vt:lpstr>
      <vt:lpstr>Postopek:</vt:lpstr>
      <vt:lpstr>Priprava testa: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Ostale informacije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Mlečne pletenke</dc:title>
  <dc:creator>Tanja Marinac</dc:creator>
  <cp:lastModifiedBy>Tanja Marinac</cp:lastModifiedBy>
  <cp:revision>11</cp:revision>
  <dcterms:created xsi:type="dcterms:W3CDTF">2020-04-06T19:13:05Z</dcterms:created>
  <dcterms:modified xsi:type="dcterms:W3CDTF">2020-04-08T11:53:25Z</dcterms:modified>
</cp:coreProperties>
</file>