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8" autoAdjust="0"/>
    <p:restoredTop sz="94660"/>
  </p:normalViewPr>
  <p:slideViewPr>
    <p:cSldViewPr snapToGrid="0">
      <p:cViewPr varScale="1">
        <p:scale>
          <a:sx n="73" d="100"/>
          <a:sy n="73" d="100"/>
        </p:scale>
        <p:origin x="4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a:p>
        </p:txBody>
      </p:sp>
      <p:sp>
        <p:nvSpPr>
          <p:cNvPr id="4" name="Označba mesta datuma 3"/>
          <p:cNvSpPr>
            <a:spLocks noGrp="1"/>
          </p:cNvSpPr>
          <p:nvPr>
            <p:ph type="dt" sz="half" idx="10"/>
          </p:nvPr>
        </p:nvSpPr>
        <p:spPr/>
        <p:txBody>
          <a:bodyPr/>
          <a:lstStyle/>
          <a:p>
            <a:fld id="{B45637F4-2923-4606-9DE4-5E5CE93ABBAD}" type="datetimeFigureOut">
              <a:rPr lang="en-US" smtClean="0"/>
              <a:t>5/4/2020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3846351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B45637F4-2923-4606-9DE4-5E5CE93ABBAD}" type="datetimeFigureOut">
              <a:rPr lang="en-US" smtClean="0"/>
              <a:t>5/4/2020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362943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B45637F4-2923-4606-9DE4-5E5CE93ABBAD}" type="datetimeFigureOut">
              <a:rPr lang="en-US" smtClean="0"/>
              <a:t>5/4/2020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195834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B45637F4-2923-4606-9DE4-5E5CE93ABBAD}" type="datetimeFigureOut">
              <a:rPr lang="en-US" smtClean="0"/>
              <a:t>5/4/2020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2034158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B45637F4-2923-4606-9DE4-5E5CE93ABBAD}" type="datetimeFigureOut">
              <a:rPr lang="en-US" smtClean="0"/>
              <a:t>5/4/2020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472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p>
            <a:fld id="{B45637F4-2923-4606-9DE4-5E5CE93ABBAD}" type="datetimeFigureOut">
              <a:rPr lang="en-US" smtClean="0"/>
              <a:t>5/4/2020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280110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p>
            <a:fld id="{B45637F4-2923-4606-9DE4-5E5CE93ABBAD}" type="datetimeFigureOut">
              <a:rPr lang="en-US" smtClean="0"/>
              <a:t>5/4/2020</a:t>
            </a:fld>
            <a:endParaRPr lang="en-US"/>
          </a:p>
        </p:txBody>
      </p:sp>
      <p:sp>
        <p:nvSpPr>
          <p:cNvPr id="8" name="Označba mesta noge 7"/>
          <p:cNvSpPr>
            <a:spLocks noGrp="1"/>
          </p:cNvSpPr>
          <p:nvPr>
            <p:ph type="ftr" sz="quarter" idx="11"/>
          </p:nvPr>
        </p:nvSpPr>
        <p:spPr/>
        <p:txBody>
          <a:bodyPr/>
          <a:lstStyle/>
          <a:p>
            <a:endParaRPr lang="en-US"/>
          </a:p>
        </p:txBody>
      </p:sp>
      <p:sp>
        <p:nvSpPr>
          <p:cNvPr id="9" name="Označba mesta številke diapozitiva 8"/>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4104485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p>
            <a:fld id="{B45637F4-2923-4606-9DE4-5E5CE93ABBAD}" type="datetimeFigureOut">
              <a:rPr lang="en-US" smtClean="0"/>
              <a:t>5/4/2020</a:t>
            </a:fld>
            <a:endParaRPr lang="en-US"/>
          </a:p>
        </p:txBody>
      </p:sp>
      <p:sp>
        <p:nvSpPr>
          <p:cNvPr id="4" name="Označba mesta noge 3"/>
          <p:cNvSpPr>
            <a:spLocks noGrp="1"/>
          </p:cNvSpPr>
          <p:nvPr>
            <p:ph type="ftr" sz="quarter" idx="11"/>
          </p:nvPr>
        </p:nvSpPr>
        <p:spPr/>
        <p:txBody>
          <a:bodyPr/>
          <a:lstStyle/>
          <a:p>
            <a:endParaRPr lang="en-US"/>
          </a:p>
        </p:txBody>
      </p:sp>
      <p:sp>
        <p:nvSpPr>
          <p:cNvPr id="5" name="Označba mesta številke diapozitiva 4"/>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170558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B45637F4-2923-4606-9DE4-5E5CE93ABBAD}" type="datetimeFigureOut">
              <a:rPr lang="en-US" smtClean="0"/>
              <a:t>5/4/2020</a:t>
            </a:fld>
            <a:endParaRPr lang="en-US"/>
          </a:p>
        </p:txBody>
      </p:sp>
      <p:sp>
        <p:nvSpPr>
          <p:cNvPr id="3" name="Označba mesta noge 2"/>
          <p:cNvSpPr>
            <a:spLocks noGrp="1"/>
          </p:cNvSpPr>
          <p:nvPr>
            <p:ph type="ftr" sz="quarter" idx="11"/>
          </p:nvPr>
        </p:nvSpPr>
        <p:spPr/>
        <p:txBody>
          <a:bodyPr/>
          <a:lstStyle/>
          <a:p>
            <a:endParaRPr lang="en-US"/>
          </a:p>
        </p:txBody>
      </p:sp>
      <p:sp>
        <p:nvSpPr>
          <p:cNvPr id="4" name="Označba mesta številke diapozitiva 3"/>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1745299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45637F4-2923-4606-9DE4-5E5CE93ABBAD}" type="datetimeFigureOut">
              <a:rPr lang="en-US" smtClean="0"/>
              <a:t>5/4/2020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340815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B45637F4-2923-4606-9DE4-5E5CE93ABBAD}" type="datetimeFigureOut">
              <a:rPr lang="en-US" smtClean="0"/>
              <a:t>5/4/2020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391AA0F1-B0F0-48A4-93B0-A832CF5AA116}" type="slidenum">
              <a:rPr lang="en-US" smtClean="0"/>
              <a:t>‹#›</a:t>
            </a:fld>
            <a:endParaRPr lang="en-US"/>
          </a:p>
        </p:txBody>
      </p:sp>
    </p:spTree>
    <p:extLst>
      <p:ext uri="{BB962C8B-B14F-4D97-AF65-F5344CB8AC3E}">
        <p14:creationId xmlns:p14="http://schemas.microsoft.com/office/powerpoint/2010/main" val="1186595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5637F4-2923-4606-9DE4-5E5CE93ABBAD}" type="datetimeFigureOut">
              <a:rPr lang="en-US" smtClean="0"/>
              <a:t>5/4/2020</a:t>
            </a:fld>
            <a:endParaRPr lang="en-US"/>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AA0F1-B0F0-48A4-93B0-A832CF5AA116}" type="slidenum">
              <a:rPr lang="en-US" smtClean="0"/>
              <a:t>‹#›</a:t>
            </a:fld>
            <a:endParaRPr lang="en-US"/>
          </a:p>
        </p:txBody>
      </p:sp>
    </p:spTree>
    <p:extLst>
      <p:ext uri="{BB962C8B-B14F-4D97-AF65-F5344CB8AC3E}">
        <p14:creationId xmlns:p14="http://schemas.microsoft.com/office/powerpoint/2010/main" val="55419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gospodinjstvonadaljavo@g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POUK NA DALJAVO</a:t>
            </a:r>
            <a:endParaRPr lang="en-US" dirty="0"/>
          </a:p>
        </p:txBody>
      </p:sp>
      <p:sp>
        <p:nvSpPr>
          <p:cNvPr id="3" name="Označba mesta vsebine 2"/>
          <p:cNvSpPr>
            <a:spLocks noGrp="1"/>
          </p:cNvSpPr>
          <p:nvPr>
            <p:ph idx="1"/>
          </p:nvPr>
        </p:nvSpPr>
        <p:spPr/>
        <p:txBody>
          <a:bodyPr>
            <a:normAutofit fontScale="92500" lnSpcReduction="10000"/>
          </a:bodyPr>
          <a:lstStyle/>
          <a:p>
            <a:pPr marL="0" indent="0">
              <a:buNone/>
            </a:pPr>
            <a:r>
              <a:rPr lang="sl-SI" dirty="0" smtClean="0"/>
              <a:t>Peka kruha vam je vzela več časa ampak vas je večina opravila nalogo več kot dobro!</a:t>
            </a:r>
          </a:p>
          <a:p>
            <a:pPr marL="0" indent="0">
              <a:buNone/>
            </a:pPr>
            <a:r>
              <a:rPr lang="sl-SI" dirty="0" smtClean="0"/>
              <a:t>Zahvaljujem se tudi staršem, ker so vam, predvsem pri gnetenju priskočili na pomoč.</a:t>
            </a:r>
          </a:p>
          <a:p>
            <a:pPr marL="0" indent="0">
              <a:buNone/>
            </a:pPr>
            <a:r>
              <a:rPr lang="sl-SI" dirty="0" smtClean="0"/>
              <a:t>V nadaljevanju pouka na daljavo boste samo še izdelovali </a:t>
            </a:r>
            <a:r>
              <a:rPr lang="sl-SI" u="sng" dirty="0" smtClean="0"/>
              <a:t>kuharske izdelke</a:t>
            </a:r>
            <a:r>
              <a:rPr lang="sl-SI" dirty="0" smtClean="0"/>
              <a:t> po danih receptih.</a:t>
            </a:r>
          </a:p>
          <a:p>
            <a:pPr marL="0" indent="0">
              <a:buNone/>
            </a:pPr>
            <a:r>
              <a:rPr lang="sl-SI" i="1" dirty="0" smtClean="0"/>
              <a:t>Zadnja ocena </a:t>
            </a:r>
            <a:r>
              <a:rPr lang="sl-SI" dirty="0" smtClean="0"/>
              <a:t>bo na koncu skupek dosledno oddanih nalog.</a:t>
            </a:r>
          </a:p>
          <a:p>
            <a:pPr marL="0" indent="0">
              <a:buNone/>
            </a:pPr>
            <a:endParaRPr lang="sl-SI" dirty="0"/>
          </a:p>
          <a:p>
            <a:pPr marL="0" indent="0">
              <a:buNone/>
            </a:pPr>
            <a:r>
              <a:rPr lang="sl-SI" dirty="0" smtClean="0"/>
              <a:t>Če boste imeli kakršnekoli težave z opravljanjem pouka na daljavo mi sporočite na elektronski naslov in bomo individualno rešili.</a:t>
            </a:r>
          </a:p>
          <a:p>
            <a:pPr marL="0" indent="0">
              <a:buNone/>
            </a:pPr>
            <a:r>
              <a:rPr lang="sl-SI" dirty="0" smtClean="0"/>
              <a:t>Od tukaj naprej preklopi na predstavitev.</a:t>
            </a:r>
            <a:endParaRPr lang="en-US" dirty="0"/>
          </a:p>
        </p:txBody>
      </p:sp>
    </p:spTree>
    <p:extLst>
      <p:ext uri="{BB962C8B-B14F-4D97-AF65-F5344CB8AC3E}">
        <p14:creationId xmlns:p14="http://schemas.microsoft.com/office/powerpoint/2010/main" val="2389723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POŠILJANJE NALOGE</a:t>
            </a:r>
            <a:endParaRPr lang="en-US" dirty="0"/>
          </a:p>
        </p:txBody>
      </p:sp>
      <p:sp>
        <p:nvSpPr>
          <p:cNvPr id="3" name="Označba mesta vsebine 2"/>
          <p:cNvSpPr>
            <a:spLocks noGrp="1"/>
          </p:cNvSpPr>
          <p:nvPr>
            <p:ph idx="1"/>
          </p:nvPr>
        </p:nvSpPr>
        <p:spPr/>
        <p:txBody>
          <a:bodyPr/>
          <a:lstStyle/>
          <a:p>
            <a:pPr marL="0" indent="0">
              <a:buNone/>
            </a:pPr>
            <a:r>
              <a:rPr lang="sl-SI" dirty="0" smtClean="0"/>
              <a:t>Na moj elektronski naslov: </a:t>
            </a:r>
            <a:r>
              <a:rPr lang="sl-SI" dirty="0" smtClean="0">
                <a:hlinkClick r:id="rId2"/>
              </a:rPr>
              <a:t>gospodinjstvonadaljavo@gmail.com</a:t>
            </a:r>
            <a:r>
              <a:rPr lang="sl-SI" dirty="0" smtClean="0"/>
              <a:t> mi do 13. 5. 2020 pošlji:</a:t>
            </a:r>
          </a:p>
          <a:p>
            <a:pPr>
              <a:buFontTx/>
              <a:buChar char="-"/>
            </a:pPr>
            <a:r>
              <a:rPr lang="sl-SI" dirty="0" smtClean="0"/>
              <a:t>2-3 fotografij med kuhanjem,</a:t>
            </a:r>
          </a:p>
          <a:p>
            <a:pPr>
              <a:buFontTx/>
              <a:buChar char="-"/>
            </a:pPr>
            <a:r>
              <a:rPr lang="sl-SI" dirty="0" smtClean="0"/>
              <a:t>1 fotografija lično okrašenega končnega izdelka,</a:t>
            </a:r>
          </a:p>
          <a:p>
            <a:pPr>
              <a:buFontTx/>
              <a:buChar char="-"/>
            </a:pPr>
            <a:r>
              <a:rPr lang="sl-SI" dirty="0"/>
              <a:t>f</a:t>
            </a:r>
            <a:r>
              <a:rPr lang="sl-SI" dirty="0" smtClean="0"/>
              <a:t>otografijo opravljene preglednice iz učbenika.</a:t>
            </a:r>
          </a:p>
        </p:txBody>
      </p:sp>
    </p:spTree>
    <p:extLst>
      <p:ext uri="{BB962C8B-B14F-4D97-AF65-F5344CB8AC3E}">
        <p14:creationId xmlns:p14="http://schemas.microsoft.com/office/powerpoint/2010/main" val="1625481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SKUTNI CMOKI</a:t>
            </a:r>
            <a:endParaRPr lang="en-US" dirty="0"/>
          </a:p>
        </p:txBody>
      </p:sp>
      <p:sp>
        <p:nvSpPr>
          <p:cNvPr id="3" name="Označba mesta vsebine 2"/>
          <p:cNvSpPr>
            <a:spLocks noGrp="1"/>
          </p:cNvSpPr>
          <p:nvPr>
            <p:ph idx="1"/>
          </p:nvPr>
        </p:nvSpPr>
        <p:spPr/>
        <p:txBody>
          <a:bodyPr/>
          <a:lstStyle/>
          <a:p>
            <a:pPr marL="0" indent="0">
              <a:buNone/>
            </a:pPr>
            <a:r>
              <a:rPr lang="sl-SI" sz="3600" i="1" dirty="0" smtClean="0"/>
              <a:t>Sestavine:</a:t>
            </a:r>
          </a:p>
          <a:p>
            <a:r>
              <a:rPr lang="sl-SI" dirty="0"/>
              <a:t>2</a:t>
            </a:r>
            <a:r>
              <a:rPr lang="sl-SI" dirty="0" smtClean="0"/>
              <a:t> jajca,</a:t>
            </a:r>
          </a:p>
          <a:p>
            <a:r>
              <a:rPr lang="sl-SI" dirty="0" smtClean="0"/>
              <a:t>500 g skute </a:t>
            </a:r>
            <a:r>
              <a:rPr lang="sl-SI" sz="2400" dirty="0" smtClean="0"/>
              <a:t>(navadne skute, najboljša je domača, izbereš pa lahko pasirano ali </a:t>
            </a:r>
            <a:r>
              <a:rPr lang="sl-SI" sz="2400" dirty="0" err="1" smtClean="0"/>
              <a:t>nepasirano</a:t>
            </a:r>
            <a:r>
              <a:rPr lang="sl-SI" sz="2400" dirty="0" smtClean="0"/>
              <a:t>; v </a:t>
            </a:r>
            <a:r>
              <a:rPr lang="sl-SI" sz="2400" dirty="0" err="1" smtClean="0"/>
              <a:t>nepasirani</a:t>
            </a:r>
            <a:r>
              <a:rPr lang="sl-SI" sz="2400" dirty="0" smtClean="0"/>
              <a:t> bodo vidni malce večji koščki skute)</a:t>
            </a:r>
            <a:r>
              <a:rPr lang="sl-SI" dirty="0" smtClean="0"/>
              <a:t>,</a:t>
            </a:r>
          </a:p>
          <a:p>
            <a:r>
              <a:rPr lang="sl-SI" dirty="0"/>
              <a:t>m</a:t>
            </a:r>
            <a:r>
              <a:rPr lang="sl-SI" dirty="0" smtClean="0"/>
              <a:t>oka </a:t>
            </a:r>
            <a:r>
              <a:rPr lang="sl-SI" sz="2400" dirty="0" smtClean="0"/>
              <a:t>(s polnozrnato moko se slabše poveže skuta in jajca, zato v večji meri uporabi navadno moko; npr. bela, polbela, </a:t>
            </a:r>
            <a:r>
              <a:rPr lang="sl-SI" sz="2400" dirty="0" err="1" smtClean="0"/>
              <a:t>pirina</a:t>
            </a:r>
            <a:r>
              <a:rPr lang="sl-SI" sz="2400" dirty="0" smtClean="0"/>
              <a:t>,..)</a:t>
            </a:r>
          </a:p>
          <a:p>
            <a:r>
              <a:rPr lang="sl-SI" u="sng" dirty="0" smtClean="0"/>
              <a:t>Drobtine</a:t>
            </a:r>
            <a:r>
              <a:rPr lang="sl-SI" dirty="0" smtClean="0"/>
              <a:t>: 2 jedilni žlici masla, 3-4 jedilne žlice, ščep cimeta, 1 jedilna žlica sladkorja, ščep </a:t>
            </a:r>
            <a:r>
              <a:rPr lang="sl-SI" dirty="0" err="1" smtClean="0"/>
              <a:t>vanilijevih</a:t>
            </a:r>
            <a:r>
              <a:rPr lang="sl-SI" dirty="0" smtClean="0"/>
              <a:t> semen (po želji), 1 jedilna žlica mletih lešnikov (po želji)</a:t>
            </a:r>
          </a:p>
        </p:txBody>
      </p:sp>
      <p:pic>
        <p:nvPicPr>
          <p:cNvPr id="1026" name="Picture 2" descr="Skutni cmoki - Odprta kuhinj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0326" y="594593"/>
            <a:ext cx="2313185" cy="1734889"/>
          </a:xfrm>
          <a:prstGeom prst="rect">
            <a:avLst/>
          </a:prstGeom>
          <a:noFill/>
          <a:ln>
            <a:gradFill>
              <a:gsLst>
                <a:gs pos="20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99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92331"/>
            <a:ext cx="10515600" cy="5484632"/>
          </a:xfrm>
        </p:spPr>
        <p:txBody>
          <a:bodyPr/>
          <a:lstStyle/>
          <a:p>
            <a:pPr marL="0" indent="0">
              <a:buNone/>
            </a:pPr>
            <a:r>
              <a:rPr lang="sl-SI" dirty="0" smtClean="0"/>
              <a:t>Pred kuhanjem poskrbite za vse potrebno, kot imate zapisano v zvezku (čistoča pultov, rok, speti lasje,..).</a:t>
            </a:r>
          </a:p>
          <a:p>
            <a:pPr marL="0" indent="0">
              <a:buNone/>
            </a:pPr>
            <a:r>
              <a:rPr lang="sl-SI" dirty="0" smtClean="0"/>
              <a:t>Za ponovitev rešite nalogo v učbeniku 103.</a:t>
            </a: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41139" y="2024742"/>
            <a:ext cx="2591104" cy="4637314"/>
          </a:xfrm>
          <a:prstGeom prst="rect">
            <a:avLst/>
          </a:prstGeom>
        </p:spPr>
      </p:pic>
    </p:spTree>
    <p:extLst>
      <p:ext uri="{BB962C8B-B14F-4D97-AF65-F5344CB8AC3E}">
        <p14:creationId xmlns:p14="http://schemas.microsoft.com/office/powerpoint/2010/main" val="3897879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783771"/>
            <a:ext cx="10515600" cy="5393192"/>
          </a:xfrm>
        </p:spPr>
        <p:txBody>
          <a:bodyPr/>
          <a:lstStyle/>
          <a:p>
            <a:pPr marL="0" indent="0">
              <a:buNone/>
            </a:pPr>
            <a:r>
              <a:rPr lang="sl-SI" sz="3600" i="1" dirty="0" smtClean="0"/>
              <a:t>Postopek</a:t>
            </a:r>
            <a:r>
              <a:rPr lang="sl-SI" dirty="0" smtClean="0"/>
              <a:t>:</a:t>
            </a:r>
          </a:p>
          <a:p>
            <a:pPr marL="514350" indent="-514350">
              <a:buAutoNum type="arabicPeriod"/>
            </a:pPr>
            <a:r>
              <a:rPr lang="sl-SI" dirty="0" smtClean="0"/>
              <a:t>Pripravi si vse potrebne sestavine za pripravo testa (sestavine za drobtine prihrani za kasneje).</a:t>
            </a:r>
          </a:p>
          <a:p>
            <a:pPr marL="0" indent="0">
              <a:buNone/>
            </a:pP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263" y="2194561"/>
            <a:ext cx="5886993" cy="4415245"/>
          </a:xfrm>
          <a:prstGeom prst="rect">
            <a:avLst/>
          </a:prstGeom>
        </p:spPr>
      </p:pic>
    </p:spTree>
    <p:extLst>
      <p:ext uri="{BB962C8B-B14F-4D97-AF65-F5344CB8AC3E}">
        <p14:creationId xmlns:p14="http://schemas.microsoft.com/office/powerpoint/2010/main" val="222803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35577" y="235131"/>
            <a:ext cx="4990012" cy="6230983"/>
          </a:xfrm>
        </p:spPr>
        <p:txBody>
          <a:bodyPr>
            <a:normAutofit lnSpcReduction="10000"/>
          </a:bodyPr>
          <a:lstStyle/>
          <a:p>
            <a:pPr marL="0" indent="0">
              <a:buNone/>
            </a:pPr>
            <a:r>
              <a:rPr lang="sl-SI" dirty="0" smtClean="0"/>
              <a:t>2. V posodo razbijemo jajca (pazimo, da po tem, ko se dotikamo jajčne lupine, roke umijemo. Na jajčnih lupinah se namreč lahko nahaja </a:t>
            </a:r>
            <a:r>
              <a:rPr lang="sl-SI" i="1" dirty="0" smtClean="0"/>
              <a:t>bakterija Salmonela</a:t>
            </a:r>
            <a:r>
              <a:rPr lang="sl-SI" dirty="0" smtClean="0"/>
              <a:t>).</a:t>
            </a:r>
          </a:p>
          <a:p>
            <a:pPr marL="0" indent="0">
              <a:buNone/>
            </a:pPr>
            <a:endParaRPr lang="sl-SI" dirty="0" smtClean="0"/>
          </a:p>
          <a:p>
            <a:pPr marL="0" indent="0">
              <a:buNone/>
            </a:pPr>
            <a:endParaRPr lang="sl-SI" dirty="0"/>
          </a:p>
          <a:p>
            <a:pPr marL="0" indent="0">
              <a:buNone/>
            </a:pPr>
            <a:endParaRPr lang="sl-SI" dirty="0" smtClean="0"/>
          </a:p>
          <a:p>
            <a:pPr marL="0" indent="0">
              <a:buNone/>
            </a:pPr>
            <a:r>
              <a:rPr lang="sl-SI" dirty="0" smtClean="0"/>
              <a:t>3. Jajca s pomočjo vilice ali metlice dobro premešamo oziroma razžvrkljamo, da se beljaki in rumenjaki med seboj premešajo in nastane homogena snov </a:t>
            </a:r>
            <a:r>
              <a:rPr lang="sl-SI" sz="2400" dirty="0" smtClean="0"/>
              <a:t>(=ne ločujemo več med njima – poznate iz naravoslovja)</a:t>
            </a:r>
            <a:r>
              <a:rPr lang="sl-SI" dirty="0" smtClean="0"/>
              <a:t>.</a:t>
            </a: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515542"/>
            <a:ext cx="4404359" cy="3303269"/>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112666"/>
            <a:ext cx="4404359" cy="3303269"/>
          </a:xfrm>
          <a:prstGeom prst="rect">
            <a:avLst/>
          </a:prstGeom>
        </p:spPr>
      </p:pic>
      <p:cxnSp>
        <p:nvCxnSpPr>
          <p:cNvPr id="7" name="Ukrivljen povezovalnik 6"/>
          <p:cNvCxnSpPr>
            <a:stCxn id="5" idx="3"/>
            <a:endCxn id="4" idx="3"/>
          </p:cNvCxnSpPr>
          <p:nvPr/>
        </p:nvCxnSpPr>
        <p:spPr>
          <a:xfrm>
            <a:off x="10805159" y="1764301"/>
            <a:ext cx="12700" cy="3402876"/>
          </a:xfrm>
          <a:prstGeom prst="curvedConnector3">
            <a:avLst>
              <a:gd name="adj1" fmla="val 5091425"/>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6983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706504" y="798470"/>
            <a:ext cx="4506687" cy="3380013"/>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312" y="798872"/>
            <a:ext cx="4509905" cy="3382429"/>
          </a:xfrm>
          <a:prstGeom prst="rect">
            <a:avLst/>
          </a:prstGeom>
        </p:spPr>
      </p:pic>
      <p:pic>
        <p:nvPicPr>
          <p:cNvPr id="6" name="Slika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75314" y="798469"/>
            <a:ext cx="4506686" cy="3380015"/>
          </a:xfrm>
          <a:prstGeom prst="rect">
            <a:avLst/>
          </a:prstGeom>
        </p:spPr>
      </p:pic>
      <p:sp>
        <p:nvSpPr>
          <p:cNvPr id="7" name="PoljeZBesedilom 6"/>
          <p:cNvSpPr txBox="1"/>
          <p:nvPr/>
        </p:nvSpPr>
        <p:spPr>
          <a:xfrm>
            <a:off x="536426" y="4963886"/>
            <a:ext cx="11050327" cy="1631216"/>
          </a:xfrm>
          <a:prstGeom prst="rect">
            <a:avLst/>
          </a:prstGeom>
          <a:noFill/>
        </p:spPr>
        <p:txBody>
          <a:bodyPr wrap="square" rtlCol="0">
            <a:spAutoFit/>
          </a:bodyPr>
          <a:lstStyle/>
          <a:p>
            <a:r>
              <a:rPr lang="sl-SI" sz="2000" dirty="0" smtClean="0"/>
              <a:t>4. V posodo z jajcema, dodaj skuto in dobro premešaj (najlažje se masa meša z žlico ali vilicami, v metlico pa se masa zatakne).</a:t>
            </a:r>
          </a:p>
          <a:p>
            <a:r>
              <a:rPr lang="sl-SI" sz="2000" dirty="0" smtClean="0"/>
              <a:t>5. Potem pa postopoma dodajaj moko, po žlicah. Dodaj tri žlice moke in dobro premešaj. Vajo ponavljaj, da dobiš malce lepljiv hlebček testa. Ko je masa še tako gosta, da jo težko mešaš, si dobro umij roke in začni gnesti z rokami. </a:t>
            </a:r>
            <a:endParaRPr lang="en-US" sz="2000" dirty="0"/>
          </a:p>
        </p:txBody>
      </p:sp>
      <p:cxnSp>
        <p:nvCxnSpPr>
          <p:cNvPr id="9" name="Raven puščični povezovalnik 8"/>
          <p:cNvCxnSpPr>
            <a:stCxn id="5" idx="0"/>
            <a:endCxn id="6" idx="2"/>
          </p:cNvCxnSpPr>
          <p:nvPr/>
        </p:nvCxnSpPr>
        <p:spPr>
          <a:xfrm flipV="1">
            <a:off x="3918855" y="2488477"/>
            <a:ext cx="519795" cy="16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Raven puščični povezovalnik 11"/>
          <p:cNvCxnSpPr>
            <a:stCxn id="6" idx="0"/>
            <a:endCxn id="4" idx="2"/>
          </p:cNvCxnSpPr>
          <p:nvPr/>
        </p:nvCxnSpPr>
        <p:spPr>
          <a:xfrm>
            <a:off x="7818665" y="2488477"/>
            <a:ext cx="45117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898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7069183" y="574766"/>
            <a:ext cx="4217126" cy="5615260"/>
          </a:xfrm>
        </p:spPr>
        <p:txBody>
          <a:bodyPr/>
          <a:lstStyle/>
          <a:p>
            <a:pPr marL="0" indent="0">
              <a:buNone/>
            </a:pPr>
            <a:r>
              <a:rPr lang="sl-SI" dirty="0" smtClean="0"/>
              <a:t>6. Ko imaš testo narejeno lahko začneš oblikovati cmoke (če bodo cmoki manjši, bo čas kuhanja krajši).</a:t>
            </a:r>
          </a:p>
          <a:p>
            <a:pPr marL="0" indent="0">
              <a:buNone/>
            </a:pPr>
            <a:endParaRPr lang="sl-SI" dirty="0" smtClean="0"/>
          </a:p>
          <a:p>
            <a:pPr marL="0" indent="0">
              <a:buNone/>
            </a:pPr>
            <a:r>
              <a:rPr lang="sl-SI" dirty="0" smtClean="0"/>
              <a:t>7. Pripravljene cmoke v primeru, da vode za kuhanje še nimaš pripravljene, pokriješ s kuhinjsko krpo in postaviš v hladilnik.</a:t>
            </a: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7076" y="699319"/>
            <a:ext cx="3817981" cy="2863486"/>
          </a:xfrm>
          <a:prstGeom prst="rect">
            <a:avLst/>
          </a:prstGeo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831877" y="2509526"/>
            <a:ext cx="4669087" cy="3501815"/>
          </a:xfrm>
          <a:prstGeom prst="rect">
            <a:avLst/>
          </a:prstGeom>
        </p:spPr>
      </p:pic>
      <p:cxnSp>
        <p:nvCxnSpPr>
          <p:cNvPr id="9" name="Ukrivljen povezovalnik 8"/>
          <p:cNvCxnSpPr>
            <a:endCxn id="5" idx="1"/>
          </p:cNvCxnSpPr>
          <p:nvPr/>
        </p:nvCxnSpPr>
        <p:spPr>
          <a:xfrm>
            <a:off x="3263658" y="979714"/>
            <a:ext cx="1902762" cy="946176"/>
          </a:xfrm>
          <a:prstGeom prst="curvedConnector2">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281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značba mesta vsebin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7140820" y="1859987"/>
            <a:ext cx="5279076" cy="3959306"/>
          </a:xfrm>
        </p:spPr>
      </p:pic>
      <p:pic>
        <p:nvPicPr>
          <p:cNvPr id="5" name="Slika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477006" y="1025010"/>
            <a:ext cx="5279077" cy="3959307"/>
          </a:xfrm>
          <a:prstGeom prst="rect">
            <a:avLst/>
          </a:prstGeom>
        </p:spPr>
      </p:pic>
      <p:sp>
        <p:nvSpPr>
          <p:cNvPr id="6" name="PoljeZBesedilom 5"/>
          <p:cNvSpPr txBox="1"/>
          <p:nvPr/>
        </p:nvSpPr>
        <p:spPr>
          <a:xfrm>
            <a:off x="4310743" y="234497"/>
            <a:ext cx="3122023" cy="6524863"/>
          </a:xfrm>
          <a:prstGeom prst="rect">
            <a:avLst/>
          </a:prstGeom>
          <a:noFill/>
        </p:spPr>
        <p:txBody>
          <a:bodyPr wrap="square" rtlCol="0">
            <a:spAutoFit/>
          </a:bodyPr>
          <a:lstStyle/>
          <a:p>
            <a:r>
              <a:rPr lang="sl-SI" dirty="0" smtClean="0"/>
              <a:t>8. V loncu natoči vodo do 2/3 in vodo zavri (voda ima okrog 100 stopinj Celzija in iz dna izhajajo veliki mehurčki in brbotajo na gladini vode). </a:t>
            </a:r>
          </a:p>
          <a:p>
            <a:endParaRPr lang="sl-SI" dirty="0"/>
          </a:p>
          <a:p>
            <a:r>
              <a:rPr lang="sl-SI" sz="1600" i="1" dirty="0" smtClean="0"/>
              <a:t>Dodatek: BLANŠIRANJE = postopek v katerem za kratek čas pokuhamo živila v vodi, ki je tik pod vreliščem, izhajajo majhni mehurčki iz dna posode ampak ne pa iz vode ven. Primerno za hrenovke, špinačo, poširana jajca..</a:t>
            </a:r>
          </a:p>
          <a:p>
            <a:endParaRPr lang="sl-SI" i="1" dirty="0"/>
          </a:p>
          <a:p>
            <a:r>
              <a:rPr lang="sl-SI" dirty="0" smtClean="0"/>
              <a:t>9. Ko voda zavre vanj nežno spustimo cmoke. Pomagajmo si s penovko ali s pripomočki, da ima luknjice in voda lahko odteče. (V vodo ne smeš dati preveč cmokov, ker se lahko zlepijo ali pa se voda shladi in se kuhajo dlje.) Cmoke kuhaj okrog 15 minut. Če si naredil manjše, jih kuhaj manj.</a:t>
            </a:r>
            <a:endParaRPr lang="en-US" dirty="0"/>
          </a:p>
        </p:txBody>
      </p:sp>
    </p:spTree>
    <p:extLst>
      <p:ext uri="{BB962C8B-B14F-4D97-AF65-F5344CB8AC3E}">
        <p14:creationId xmlns:p14="http://schemas.microsoft.com/office/powerpoint/2010/main" val="2874420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718457"/>
            <a:ext cx="10515600" cy="5458506"/>
          </a:xfrm>
        </p:spPr>
        <p:txBody>
          <a:bodyPr/>
          <a:lstStyle/>
          <a:p>
            <a:pPr marL="0" indent="0">
              <a:buNone/>
            </a:pPr>
            <a:r>
              <a:rPr lang="sl-SI" dirty="0" smtClean="0"/>
              <a:t>10. Cmoki so kuhani! Sedaj je čas še za drobtine. V kozici (majhna posodica z dolgim ročajem) ali v lončku raztopi maslo. Ko je maslo v tekoči obliki, odstavimo z ognja in vmešamo še ostale sestavine. Drobtine potresemo po cmokih. </a:t>
            </a:r>
            <a:endParaRPr lang="sl-SI" dirty="0"/>
          </a:p>
          <a:p>
            <a:pPr marL="0" indent="0">
              <a:buNone/>
            </a:pPr>
            <a:r>
              <a:rPr lang="sl-SI" dirty="0" smtClean="0"/>
              <a:t>P.S.: Zraven priporočam tudi žlico domače marmelade! Dober tek </a:t>
            </a:r>
            <a:r>
              <a:rPr lang="sl-SI" dirty="0" smtClean="0">
                <a:sym typeface="Wingdings" panose="05000000000000000000" pitchFamily="2" charset="2"/>
              </a:rPr>
              <a:t></a:t>
            </a:r>
            <a:r>
              <a:rPr lang="sl-SI" dirty="0" smtClean="0"/>
              <a:t> </a:t>
            </a:r>
            <a:endParaRPr lang="en-US" dirty="0"/>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111137" y="2868930"/>
            <a:ext cx="5066211" cy="3799658"/>
          </a:xfrm>
          <a:prstGeom prst="rect">
            <a:avLst/>
          </a:prstGeom>
        </p:spPr>
      </p:pic>
    </p:spTree>
    <p:extLst>
      <p:ext uri="{BB962C8B-B14F-4D97-AF65-F5344CB8AC3E}">
        <p14:creationId xmlns:p14="http://schemas.microsoft.com/office/powerpoint/2010/main" val="259715649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1410</TotalTime>
  <Words>658</Words>
  <Application>Microsoft Office PowerPoint</Application>
  <PresentationFormat>Širokozaslonsko</PresentationFormat>
  <Paragraphs>40</Paragraphs>
  <Slides>10</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10</vt:i4>
      </vt:variant>
    </vt:vector>
  </HeadingPairs>
  <TitlesOfParts>
    <vt:vector size="15" baseType="lpstr">
      <vt:lpstr>Arial</vt:lpstr>
      <vt:lpstr>Calibri</vt:lpstr>
      <vt:lpstr>Calibri Light</vt:lpstr>
      <vt:lpstr>Wingdings</vt:lpstr>
      <vt:lpstr>Officeova tema</vt:lpstr>
      <vt:lpstr>POUK NA DALJAVO</vt:lpstr>
      <vt:lpstr>SKUTNI CMOKI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POŠILJANJE NALOGE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POUK NA DALJAVO</dc:title>
  <dc:creator>Tanja Marinac</dc:creator>
  <cp:lastModifiedBy>Tanja Marinac</cp:lastModifiedBy>
  <cp:revision>12</cp:revision>
  <dcterms:created xsi:type="dcterms:W3CDTF">2020-05-04T20:56:42Z</dcterms:created>
  <dcterms:modified xsi:type="dcterms:W3CDTF">2020-05-05T20:27:14Z</dcterms:modified>
</cp:coreProperties>
</file>