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5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9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26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4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8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9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4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0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5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FFDE-0C17-4F0E-9F62-58BB1C9F363F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2FFDBC8-7FB8-4338-8876-C53F76B10885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2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Slika:Taterjast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wikipedia.org/wiki/Mitolog%C3%ADa_eslovena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leolithic_flut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Category:Lower_Wild_Women%27s_Cave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Bolnice_u_Narodnooslobodila%C4%8Dkom_rat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m.wikipedia.org/wiki/Franja_Partisan_Hospital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4AE54F-B5C3-4213-A9D8-F2AF682B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sl-SI" sz="4700" dirty="0"/>
              <a:t>TURISTIČNE ZNAMENITOSTI CERKLJANSKE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ACE942-5D43-4443-925F-A1832704B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sl-SI" dirty="0"/>
              <a:t>MIHEJ PREZELJ</a:t>
            </a:r>
          </a:p>
        </p:txBody>
      </p:sp>
    </p:spTree>
    <p:extLst>
      <p:ext uri="{BB962C8B-B14F-4D97-AF65-F5344CB8AC3E}">
        <p14:creationId xmlns:p14="http://schemas.microsoft.com/office/powerpoint/2010/main" val="3018778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8A7DC8-0AAF-4D7A-9D41-CCE578F2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sl-SI" dirty="0" err="1"/>
              <a:t>laufarija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9BB06F-1F16-4B0D-9158-DBB610AF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2400" dirty="0" err="1">
                <a:solidFill>
                  <a:srgbClr val="000000"/>
                </a:solidFill>
              </a:rPr>
              <a:t>Laufarija</a:t>
            </a:r>
            <a:r>
              <a:rPr lang="sl-SI" sz="2400" dirty="0">
                <a:solidFill>
                  <a:srgbClr val="000000"/>
                </a:solidFill>
              </a:rPr>
              <a:t> je zelo stara. Izumili so jo že v poganskih časih. Zaradi vojne, </a:t>
            </a:r>
            <a:r>
              <a:rPr lang="sl-SI" sz="2400" dirty="0" err="1">
                <a:solidFill>
                  <a:srgbClr val="000000"/>
                </a:solidFill>
              </a:rPr>
              <a:t>laufarije</a:t>
            </a:r>
            <a:r>
              <a:rPr lang="sl-SI" sz="2400" dirty="0">
                <a:solidFill>
                  <a:srgbClr val="000000"/>
                </a:solidFill>
              </a:rPr>
              <a:t> dolgo let niso prirejali. Zdaj pa že dolgo časa </a:t>
            </a:r>
            <a:r>
              <a:rPr lang="sl-SI" sz="2400" dirty="0" err="1">
                <a:solidFill>
                  <a:srgbClr val="000000"/>
                </a:solidFill>
              </a:rPr>
              <a:t>laufarija</a:t>
            </a:r>
            <a:r>
              <a:rPr lang="sl-SI" sz="2400" dirty="0">
                <a:solidFill>
                  <a:srgbClr val="000000"/>
                </a:solidFill>
              </a:rPr>
              <a:t> teče nemoteno.</a:t>
            </a:r>
          </a:p>
        </p:txBody>
      </p:sp>
      <p:pic>
        <p:nvPicPr>
          <p:cNvPr id="19" name="Slika 18" descr="Slika, ki vsebuje besede stavba, oblačila, nošenje, gledanje&#10;&#10;Opis je samodejno ustvarjen">
            <a:extLst>
              <a:ext uri="{FF2B5EF4-FFF2-40B4-BE49-F238E27FC236}">
                <a16:creationId xmlns:a16="http://schemas.microsoft.com/office/drawing/2014/main" id="{32281E97-AE89-435E-97F7-6CC58B2D9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2883" y="4232449"/>
            <a:ext cx="2769599" cy="1842216"/>
          </a:xfrm>
          <a:prstGeom prst="rect">
            <a:avLst/>
          </a:prstGeom>
        </p:spPr>
      </p:pic>
      <p:pic>
        <p:nvPicPr>
          <p:cNvPr id="23" name="Slika 22" descr="Slika, ki vsebuje besede oseba, stavba, šport, ulica&#10;&#10;Opis je samodejno ustvarjen">
            <a:extLst>
              <a:ext uri="{FF2B5EF4-FFF2-40B4-BE49-F238E27FC236}">
                <a16:creationId xmlns:a16="http://schemas.microsoft.com/office/drawing/2014/main" id="{A6BD807B-63C6-4D1F-8C35-E39E19403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22189" y="321257"/>
            <a:ext cx="3461389" cy="23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9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D9AC22-960D-4C9A-9650-6EFC8BB5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sl-SI" dirty="0"/>
              <a:t>JAMA DIVJE BABE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F6BEBA-0DC6-4E95-97E5-D879CA1F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000000"/>
                </a:solidFill>
              </a:rPr>
              <a:t>V jami Divje babe so našli najstarejše glasbilo na svetu. Jama Divje babe leži na Šebreljski planoti. V tej jami so živeli neandertalci. Ta piščal, ki jo vidite na sliki je narejena iz stegnenice jamskega medveda.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9333D87-E19B-4534-A832-E409563A6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69404" y="3254268"/>
            <a:ext cx="1836492" cy="2754736"/>
          </a:xfrm>
          <a:prstGeom prst="rect">
            <a:avLst/>
          </a:prstGeom>
        </p:spPr>
      </p:pic>
      <p:pic>
        <p:nvPicPr>
          <p:cNvPr id="9" name="Slika 8" descr="Slika, ki vsebuje besede zunanje, trava, kamen, gora&#10;&#10;Opis je samodejno ustvarjen">
            <a:extLst>
              <a:ext uri="{FF2B5EF4-FFF2-40B4-BE49-F238E27FC236}">
                <a16:creationId xmlns:a16="http://schemas.microsoft.com/office/drawing/2014/main" id="{B78BF7A4-FF7F-4436-978F-866E72788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05896" y="-1"/>
            <a:ext cx="1863798" cy="22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8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990E5-543A-4A10-9FC4-CE516333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sl-SI" dirty="0"/>
              <a:t>RAVENSKA JAMA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F7B8A4-3E0A-4310-8004-3F73BB70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000000"/>
                </a:solidFill>
              </a:rPr>
              <a:t>V Ravenski jami so </a:t>
            </a:r>
            <a:r>
              <a:rPr lang="sl-SI" sz="2400" dirty="0" err="1">
                <a:solidFill>
                  <a:srgbClr val="000000"/>
                </a:solidFill>
              </a:rPr>
              <a:t>argonitni</a:t>
            </a:r>
            <a:r>
              <a:rPr lang="sl-SI" sz="2400" dirty="0">
                <a:solidFill>
                  <a:srgbClr val="000000"/>
                </a:solidFill>
              </a:rPr>
              <a:t> ježki. Včasih si lahko šel v jamo, a ker si moral čez dvorišče bližnje domačije so jamo zaprli.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383A0C9-B224-47A9-99FC-731B71A4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89" y="401729"/>
            <a:ext cx="3350572" cy="24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1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27FFCA-0FB4-45BE-B558-D24552BC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28" y="2037134"/>
            <a:ext cx="3669161" cy="2760098"/>
          </a:xfrm>
        </p:spPr>
        <p:txBody>
          <a:bodyPr>
            <a:normAutofit/>
          </a:bodyPr>
          <a:lstStyle/>
          <a:p>
            <a:r>
              <a:rPr lang="sl-SI" dirty="0"/>
              <a:t>PARTIZANSKA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/>
              <a:t>BOLNIŠNICA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/>
              <a:t>FRANJA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D7140B-1F15-441B-8E11-8CD104E4F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000000"/>
                </a:solidFill>
              </a:rPr>
              <a:t>Partizanska bolnišnica Franja leži v Novakih. Direktorica bolnišnice je bila Franja Bojc Bidovec. Franja je bila zelo prijazna zdravnica. </a:t>
            </a:r>
          </a:p>
        </p:txBody>
      </p:sp>
      <p:pic>
        <p:nvPicPr>
          <p:cNvPr id="9" name="Slika 8" descr="Slika, ki vsebuje besede notranji, postelja, okno, fotografija&#10;&#10;Opis je samodejno ustvarjen">
            <a:extLst>
              <a:ext uri="{FF2B5EF4-FFF2-40B4-BE49-F238E27FC236}">
                <a16:creationId xmlns:a16="http://schemas.microsoft.com/office/drawing/2014/main" id="{4C7B074D-6611-4FB3-B8FB-C3160422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5233" y="140217"/>
            <a:ext cx="3876903" cy="2482898"/>
          </a:xfrm>
          <a:prstGeom prst="rect">
            <a:avLst/>
          </a:prstGeom>
        </p:spPr>
      </p:pic>
      <p:pic>
        <p:nvPicPr>
          <p:cNvPr id="17" name="Slika 16" descr="Slika, ki vsebuje besede zunanje, stavba, lesen, hiša&#10;&#10;Opis je samodejno ustvarjen">
            <a:extLst>
              <a:ext uri="{FF2B5EF4-FFF2-40B4-BE49-F238E27FC236}">
                <a16:creationId xmlns:a16="http://schemas.microsoft.com/office/drawing/2014/main" id="{4B694E90-C408-46F1-B3D1-DCB665A6E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11879" y="3705185"/>
            <a:ext cx="3194722" cy="23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2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2C4CD7-A980-422C-8BFC-120B0E1B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sl-SI" dirty="0"/>
              <a:t>BEVKOVA DOMAČIJA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014828-D4C7-438C-9185-4BA8A08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000000"/>
                </a:solidFill>
              </a:rPr>
              <a:t>Bevkova domačija je v Zakojci. Če si želiš ogledati Bevkovo domačijo, lahko pokličeš na telefonsko številko od muzeja ali pa vprašaš na domačiji pri </a:t>
            </a:r>
            <a:r>
              <a:rPr lang="sl-SI" sz="2400" dirty="0" err="1">
                <a:solidFill>
                  <a:srgbClr val="000000"/>
                </a:solidFill>
              </a:rPr>
              <a:t>Flandru</a:t>
            </a:r>
            <a:r>
              <a:rPr lang="sl-SI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175ED0A-F943-47B7-9950-9263D7BA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7" y="245354"/>
            <a:ext cx="4031825" cy="24175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CC383-F5A9-4A6C-AE06-6152707A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744" y="3495261"/>
            <a:ext cx="1779021" cy="23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1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C93CC7-54A2-4B27-8D94-177F6043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68462A-EC88-4D94-9D09-96C32AF7F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3500" dirty="0"/>
              <a:t>HVALA ZA OGLED!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786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0E86B5-DAA7-44EE-A4FF-35521BD2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9655DD-97DB-4F2A-9051-B4A90A0D3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295912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212</TotalTime>
  <Words>171</Words>
  <Application>Microsoft Office PowerPoint</Application>
  <PresentationFormat>Širokozaslonsko</PresentationFormat>
  <Paragraphs>26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Galerija</vt:lpstr>
      <vt:lpstr>TURISTIČNE ZNAMENITOSTI CERKLJANSKE</vt:lpstr>
      <vt:lpstr>laufarija</vt:lpstr>
      <vt:lpstr>JAMA DIVJE BABE</vt:lpstr>
      <vt:lpstr>RAVENSKA JAMA</vt:lpstr>
      <vt:lpstr>PARTIZANSKA BOLNIŠNICA FRANJA</vt:lpstr>
      <vt:lpstr>BEVKOVA DOMAČIJA</vt:lpstr>
      <vt:lpstr>PowerPointova predstavitev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TURISTIČNE ZANIMIVOSTI CERKLJANSKE</dc:title>
  <dc:creator>Ilenija Prezelj</dc:creator>
  <cp:lastModifiedBy>Danijela Vidmar</cp:lastModifiedBy>
  <cp:revision>24</cp:revision>
  <dcterms:created xsi:type="dcterms:W3CDTF">2020-04-06T12:12:21Z</dcterms:created>
  <dcterms:modified xsi:type="dcterms:W3CDTF">2020-04-07T07:18:45Z</dcterms:modified>
</cp:coreProperties>
</file>