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8486" y="344086"/>
            <a:ext cx="7766936" cy="1646302"/>
          </a:xfrm>
        </p:spPr>
        <p:txBody>
          <a:bodyPr/>
          <a:lstStyle/>
          <a:p>
            <a:pPr algn="ctr"/>
            <a:r>
              <a:rPr lang="sl-SI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UČIMO SE SKUPAJ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8486" y="2263352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7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SLJ</a:t>
            </a:r>
          </a:p>
          <a:p>
            <a:pPr algn="ctr"/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67840" y="3633216"/>
            <a:ext cx="6266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 smtClean="0">
                <a:solidFill>
                  <a:srgbClr val="00B050"/>
                </a:solidFill>
              </a:rPr>
              <a:t>OPIS RASTLINE</a:t>
            </a:r>
            <a:endParaRPr lang="sl-SI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odeča neža – brezstebelna kompava L. Carlina acauli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5" y="684243"/>
            <a:ext cx="3633216" cy="187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64" y="475488"/>
            <a:ext cx="2606288" cy="260628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6" y="2682240"/>
            <a:ext cx="3301232" cy="33012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624" y="3209544"/>
            <a:ext cx="3225032" cy="32250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341" y="1231205"/>
            <a:ext cx="2670279" cy="359085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023616" y="475488"/>
            <a:ext cx="416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ALI ME POZNAŠ?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74064" y="841248"/>
            <a:ext cx="3316224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Spomladi se prvi zbudi,</a:t>
            </a:r>
          </a:p>
          <a:p>
            <a:r>
              <a:rPr lang="sl-SI" dirty="0"/>
              <a:t>z</a:t>
            </a:r>
            <a:r>
              <a:rPr lang="sl-SI" dirty="0" smtClean="0"/>
              <a:t> glavico belo neslišno zvoni.</a:t>
            </a:r>
          </a:p>
          <a:p>
            <a:r>
              <a:rPr lang="sl-SI" dirty="0"/>
              <a:t>	</a:t>
            </a:r>
            <a:r>
              <a:rPr lang="sl-SI" dirty="0" smtClean="0"/>
              <a:t>			KOVZČEN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766816" y="841248"/>
            <a:ext cx="310896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Sredi trave zvezde zlate.</a:t>
            </a:r>
          </a:p>
          <a:p>
            <a:r>
              <a:rPr lang="sl-SI" dirty="0" smtClean="0"/>
              <a:t>Za njimi ostala so bela padala.</a:t>
            </a:r>
          </a:p>
          <a:p>
            <a:r>
              <a:rPr lang="sl-SI" dirty="0"/>
              <a:t>	</a:t>
            </a:r>
            <a:r>
              <a:rPr lang="sl-SI" dirty="0" smtClean="0"/>
              <a:t>	TARGER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5488" y="2571540"/>
            <a:ext cx="259689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Belo krilce je razpela,</a:t>
            </a:r>
          </a:p>
          <a:p>
            <a:r>
              <a:rPr lang="sl-SI" dirty="0"/>
              <a:t>k</a:t>
            </a:r>
            <a:r>
              <a:rPr lang="sl-SI" dirty="0" smtClean="0"/>
              <a:t>o v pripeki je sedela,</a:t>
            </a:r>
          </a:p>
          <a:p>
            <a:r>
              <a:rPr lang="sl-SI" dirty="0"/>
              <a:t>k</a:t>
            </a:r>
            <a:r>
              <a:rPr lang="sl-SI" dirty="0" smtClean="0"/>
              <a:t>o krilce je izgubila,</a:t>
            </a:r>
          </a:p>
          <a:p>
            <a:r>
              <a:rPr lang="sl-SI" dirty="0"/>
              <a:t>r</a:t>
            </a:r>
            <a:r>
              <a:rPr lang="sl-SI" dirty="0" smtClean="0"/>
              <a:t>dečo kapico dobila.</a:t>
            </a:r>
          </a:p>
          <a:p>
            <a:r>
              <a:rPr lang="sl-SI" dirty="0"/>
              <a:t>	</a:t>
            </a:r>
            <a:r>
              <a:rPr lang="sl-SI" dirty="0" smtClean="0"/>
              <a:t>		DAGOJA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461504" y="2624696"/>
            <a:ext cx="2828544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Vitkonoga krasotica, </a:t>
            </a:r>
          </a:p>
          <a:p>
            <a:r>
              <a:rPr lang="sl-SI" dirty="0"/>
              <a:t>s</a:t>
            </a:r>
            <a:r>
              <a:rPr lang="sl-SI" dirty="0" smtClean="0"/>
              <a:t>oncu nudi temna lica.</a:t>
            </a:r>
          </a:p>
          <a:p>
            <a:r>
              <a:rPr lang="sl-SI" dirty="0"/>
              <a:t>	</a:t>
            </a:r>
            <a:r>
              <a:rPr lang="sl-SI" dirty="0" smtClean="0"/>
              <a:t>		ČOSANCIN</a:t>
            </a: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274064" y="4873383"/>
            <a:ext cx="310896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Nisem ogenj, a skeleče,</a:t>
            </a:r>
          </a:p>
          <a:p>
            <a:r>
              <a:rPr lang="sl-SI" dirty="0" smtClean="0"/>
              <a:t>kdor me prime se opeče.</a:t>
            </a:r>
          </a:p>
          <a:p>
            <a:r>
              <a:rPr lang="sl-SI" dirty="0"/>
              <a:t>	</a:t>
            </a:r>
            <a:r>
              <a:rPr lang="sl-SI" dirty="0" smtClean="0"/>
              <a:t>		VAPRIKO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614416" y="4408144"/>
            <a:ext cx="341376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Na travniku jih je </a:t>
            </a:r>
          </a:p>
          <a:p>
            <a:r>
              <a:rPr lang="sl-SI" dirty="0" smtClean="0"/>
              <a:t>za polno vrečo,</a:t>
            </a:r>
          </a:p>
          <a:p>
            <a:r>
              <a:rPr lang="sl-SI" dirty="0" smtClean="0"/>
              <a:t>Med njimi ena le, </a:t>
            </a:r>
          </a:p>
          <a:p>
            <a:r>
              <a:rPr lang="sl-SI" dirty="0" smtClean="0"/>
              <a:t>Ki ti prinaša srečo.</a:t>
            </a:r>
          </a:p>
          <a:p>
            <a:r>
              <a:rPr lang="sl-SI" dirty="0"/>
              <a:t>	</a:t>
            </a:r>
            <a:r>
              <a:rPr lang="sl-SI" dirty="0" smtClean="0"/>
              <a:t>IŠTRI  REPENSA  ACITELJED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950208" y="2476604"/>
            <a:ext cx="246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FF0000"/>
                </a:solidFill>
              </a:rPr>
              <a:t>UGANI RASTLINO</a:t>
            </a:r>
            <a:endParaRPr lang="sl-SI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103" y="2626832"/>
            <a:ext cx="2241167" cy="3408101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249680" y="490845"/>
            <a:ext cx="838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Kadar želimo nekaj več izvedeti o sami rastlini, si rastlino dobro ogledamo in preberemo </a:t>
            </a:r>
            <a:r>
              <a:rPr lang="sl-SI" dirty="0" smtClean="0">
                <a:solidFill>
                  <a:srgbClr val="00B050"/>
                </a:solidFill>
              </a:rPr>
              <a:t>OPIS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00B050"/>
                </a:solidFill>
              </a:rPr>
              <a:t>o rastlini. 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957072" y="1356729"/>
            <a:ext cx="74005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OPIS RASTLINE </a:t>
            </a:r>
            <a:r>
              <a:rPr lang="sl-SI" b="1" dirty="0" smtClean="0"/>
              <a:t>je besedilo v katerem izvemo, povemo oz. napišemo:</a:t>
            </a:r>
          </a:p>
          <a:p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kakšna je </a:t>
            </a:r>
            <a:r>
              <a:rPr lang="sl-SI" dirty="0" smtClean="0">
                <a:solidFill>
                  <a:srgbClr val="FF0000"/>
                </a:solidFill>
              </a:rPr>
              <a:t>ZUNANJOST</a:t>
            </a:r>
            <a:r>
              <a:rPr lang="sl-SI" dirty="0" smtClean="0"/>
              <a:t> rastline (kateri so njeni deli, kako visoka oz. velika je, kakšne oblike in barve je)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kdaj </a:t>
            </a:r>
            <a:r>
              <a:rPr lang="sl-SI" dirty="0" smtClean="0">
                <a:solidFill>
                  <a:srgbClr val="FF0000"/>
                </a:solidFill>
              </a:rPr>
              <a:t>CVETI</a:t>
            </a:r>
            <a:r>
              <a:rPr lang="sl-SI" dirty="0" smtClean="0"/>
              <a:t>,</a:t>
            </a:r>
          </a:p>
          <a:p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kje </a:t>
            </a:r>
            <a:r>
              <a:rPr lang="sl-SI" dirty="0" smtClean="0">
                <a:solidFill>
                  <a:srgbClr val="FF0000"/>
                </a:solidFill>
              </a:rPr>
              <a:t>RASTE</a:t>
            </a:r>
            <a:r>
              <a:rPr lang="sl-SI" dirty="0" smtClean="0"/>
              <a:t>,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za kaj jo </a:t>
            </a:r>
            <a:r>
              <a:rPr lang="sl-SI" dirty="0" smtClean="0">
                <a:solidFill>
                  <a:srgbClr val="FF0000"/>
                </a:solidFill>
              </a:rPr>
              <a:t>UPORABLJAMO</a:t>
            </a:r>
            <a:r>
              <a:rPr lang="sl-SI" dirty="0" smtClean="0"/>
              <a:t>,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kakšne so njene </a:t>
            </a:r>
            <a:r>
              <a:rPr lang="sl-SI" dirty="0" smtClean="0">
                <a:solidFill>
                  <a:srgbClr val="FF0000"/>
                </a:solidFill>
              </a:rPr>
              <a:t>POSEBNOSTI</a:t>
            </a:r>
            <a:r>
              <a:rPr lang="sl-SI" dirty="0" smtClean="0"/>
              <a:t> in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v katero </a:t>
            </a:r>
            <a:r>
              <a:rPr lang="sl-SI" dirty="0" smtClean="0">
                <a:solidFill>
                  <a:srgbClr val="FF0000"/>
                </a:solidFill>
              </a:rPr>
              <a:t>DRUŽINO</a:t>
            </a:r>
            <a:r>
              <a:rPr lang="sl-SI" dirty="0" smtClean="0"/>
              <a:t> spada.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03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80416" y="658368"/>
            <a:ext cx="929030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 smtClean="0"/>
              <a:t>Primer </a:t>
            </a:r>
            <a:r>
              <a:rPr lang="sl-SI" u="sng" dirty="0" smtClean="0">
                <a:solidFill>
                  <a:srgbClr val="00B050"/>
                </a:solidFill>
              </a:rPr>
              <a:t>opisa rastline</a:t>
            </a:r>
            <a:r>
              <a:rPr lang="sl-SI" dirty="0" smtClean="0"/>
              <a:t>:					</a:t>
            </a:r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NARCISA</a:t>
            </a:r>
            <a:endParaRPr lang="sl-SI" dirty="0">
              <a:solidFill>
                <a:srgbClr val="FF0000"/>
              </a:solidFill>
            </a:endParaRPr>
          </a:p>
          <a:p>
            <a:pPr algn="just"/>
            <a:endParaRPr lang="sl-SI" dirty="0">
              <a:solidFill>
                <a:srgbClr val="FF0000"/>
              </a:solidFill>
            </a:endParaRPr>
          </a:p>
          <a:p>
            <a:pPr algn="just"/>
            <a:r>
              <a:rPr lang="sl-SI" sz="1600" dirty="0" smtClean="0"/>
              <a:t>Narcisa je lepa a strupena rastlina. Ima cvet, steblo in čebulico. </a:t>
            </a:r>
          </a:p>
          <a:p>
            <a:pPr algn="just"/>
            <a:endParaRPr lang="sl-SI" sz="1600" dirty="0" smtClean="0"/>
          </a:p>
          <a:p>
            <a:pPr algn="just"/>
            <a:r>
              <a:rPr lang="sl-SI" sz="1600" dirty="0" smtClean="0"/>
              <a:t>Cvet sestavlja šest cvetnih listov, ki so beli ali rumeni. Cvet je someren.to pomeni, daje njegova leva polovica enaka desni. V sredini cveta je </a:t>
            </a:r>
            <a:r>
              <a:rPr lang="sl-SI" sz="1600" dirty="0" err="1" smtClean="0"/>
              <a:t>privenček</a:t>
            </a:r>
            <a:r>
              <a:rPr lang="sl-SI" sz="1600" dirty="0" smtClean="0"/>
              <a:t> z rdečim robom; tega cvetovi drugih rastlin nimajo.</a:t>
            </a:r>
          </a:p>
          <a:p>
            <a:pPr algn="just"/>
            <a:endParaRPr lang="sl-SI" dirty="0" smtClean="0"/>
          </a:p>
          <a:p>
            <a:pPr algn="just"/>
            <a:r>
              <a:rPr lang="sl-SI" dirty="0" smtClean="0"/>
              <a:t>Cvet stoji na močnem zelenem steblu. Steblo je visoko od 20 – 45 cm. Nad steblom je pod cvetom tanek prosojen list.</a:t>
            </a:r>
          </a:p>
          <a:p>
            <a:pPr algn="just"/>
            <a:endParaRPr lang="sl-SI" dirty="0"/>
          </a:p>
          <a:p>
            <a:pPr algn="just"/>
            <a:r>
              <a:rPr lang="sl-SI" dirty="0" smtClean="0"/>
              <a:t>Narcisa ima v zemlji čebulico. Iz nje rastejo štirje dolgi, sivozeleni črtasti listi. Čebulica ima tanke koreninice, ki iz zemlje srkajo vodo in hranilne snovi. Čebulica ostane čez zimo v zemlji. Spomladi zraste iz nje nova rastlina.</a:t>
            </a:r>
          </a:p>
          <a:p>
            <a:pPr algn="just"/>
            <a:endParaRPr lang="sl-SI" dirty="0" smtClean="0"/>
          </a:p>
          <a:p>
            <a:pPr algn="just"/>
            <a:r>
              <a:rPr lang="sl-SI" dirty="0" smtClean="0"/>
              <a:t>Narcisa je znanilka pomladi. Cveteti začne marca, pozne sorte pa nas razveseljujejo vse do konca maja. </a:t>
            </a:r>
          </a:p>
          <a:p>
            <a:pPr algn="just"/>
            <a:endParaRPr lang="sl-SI" dirty="0"/>
          </a:p>
          <a:p>
            <a:pPr algn="just"/>
            <a:r>
              <a:rPr lang="sl-SI" dirty="0" smtClean="0"/>
              <a:t>Narcise rastejo na travnikih, v parkih in v vrtovih. Pri nas so najbolj znana divja rastišča narcis z belimi cvetovi na Golici.</a:t>
            </a:r>
          </a:p>
          <a:p>
            <a:pPr algn="just"/>
            <a:endParaRPr lang="sl-SI" dirty="0"/>
          </a:p>
          <a:p>
            <a:pPr algn="just"/>
            <a:endParaRPr lang="sl-SI" dirty="0" smtClean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 smtClean="0"/>
          </a:p>
          <a:p>
            <a:pPr algn="just"/>
            <a:endParaRPr lang="sl-SI" dirty="0" smtClean="0"/>
          </a:p>
          <a:p>
            <a:pPr algn="just"/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45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09600" y="865632"/>
            <a:ext cx="8912352" cy="381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09600" y="865632"/>
            <a:ext cx="8912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starem veku so v antičnem zdravilstvu uporabljali narciso kot sredstvo proti bolečinam.</a:t>
            </a:r>
          </a:p>
          <a:p>
            <a:endParaRPr lang="sl-SI" dirty="0"/>
          </a:p>
          <a:p>
            <a:r>
              <a:rPr lang="sl-SI" dirty="0" smtClean="0"/>
              <a:t>Narcisa nosi ime po Narcisu iz starogrške mitologije. Bogovi so ga spremenili v cvetico, ki nosi njegovo ime. Za narciso je znanih čez 60 domačih imen, npr. medenka, kovačnica, jurjevka, binkoštnica, ključavnica,..</a:t>
            </a:r>
          </a:p>
          <a:p>
            <a:endParaRPr lang="sl-SI" dirty="0" smtClean="0"/>
          </a:p>
          <a:p>
            <a:r>
              <a:rPr lang="sl-SI" dirty="0" smtClean="0"/>
              <a:t>Narcisa spada v družino čebulnatih rastlin – narcisovk.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42" y="3353419"/>
            <a:ext cx="5232274" cy="29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82496" y="463296"/>
            <a:ext cx="624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FF0000"/>
                </a:solidFill>
              </a:rPr>
              <a:t>Kako</a:t>
            </a:r>
            <a:r>
              <a:rPr lang="sl-SI" sz="3200" dirty="0" smtClean="0"/>
              <a:t> tvorimo </a:t>
            </a:r>
            <a:r>
              <a:rPr lang="sl-SI" sz="3200" dirty="0" smtClean="0">
                <a:solidFill>
                  <a:srgbClr val="00B050"/>
                </a:solidFill>
              </a:rPr>
              <a:t>OPIS RASTLINE</a:t>
            </a:r>
            <a:r>
              <a:rPr lang="sl-SI" sz="3200" dirty="0" smtClean="0"/>
              <a:t>?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09600" y="1377696"/>
            <a:ext cx="395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Pomagamo si z </a:t>
            </a:r>
            <a:r>
              <a:rPr lang="sl-SI" dirty="0" smtClean="0">
                <a:solidFill>
                  <a:srgbClr val="FF0000"/>
                </a:solidFill>
              </a:rPr>
              <a:t>miselnim vzorcem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6355080" y="2047149"/>
            <a:ext cx="2267712" cy="95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70C0"/>
                </a:solidFill>
              </a:rPr>
              <a:t>ZUNANJOST</a:t>
            </a:r>
          </a:p>
          <a:p>
            <a:pPr algn="ctr"/>
            <a:r>
              <a:rPr lang="sl-SI" dirty="0" smtClean="0">
                <a:solidFill>
                  <a:srgbClr val="0070C0"/>
                </a:solidFill>
              </a:rPr>
              <a:t>DELI RASTLINE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7601712" y="3413760"/>
            <a:ext cx="2267712" cy="95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ČAS CVETENJA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6355080" y="4909138"/>
            <a:ext cx="2267712" cy="95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RASTIŠČE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880616" y="4909138"/>
            <a:ext cx="2267712" cy="95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00B0F0"/>
                </a:solidFill>
              </a:rPr>
              <a:t>UPORABA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48640" y="3464838"/>
            <a:ext cx="2267712" cy="95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POSEBNOSTI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1795272" y="2047149"/>
            <a:ext cx="2267712" cy="9595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7030A0"/>
                </a:solidFill>
              </a:rPr>
              <a:t>DRUŽINA</a:t>
            </a:r>
            <a:endParaRPr lang="sl-SI" dirty="0">
              <a:solidFill>
                <a:srgbClr val="7030A0"/>
              </a:solidFill>
            </a:endParaRPr>
          </a:p>
        </p:txBody>
      </p:sp>
      <p:cxnSp>
        <p:nvCxnSpPr>
          <p:cNvPr id="13" name="Raven puščični povezovalnik 12"/>
          <p:cNvCxnSpPr>
            <a:endCxn id="6" idx="1"/>
          </p:cNvCxnSpPr>
          <p:nvPr/>
        </p:nvCxnSpPr>
        <p:spPr>
          <a:xfrm flipV="1">
            <a:off x="5782056" y="2526947"/>
            <a:ext cx="573024" cy="886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 flipV="1">
            <a:off x="4062984" y="2645665"/>
            <a:ext cx="573024" cy="76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>
            <a:endCxn id="7" idx="1"/>
          </p:cNvCxnSpPr>
          <p:nvPr/>
        </p:nvCxnSpPr>
        <p:spPr>
          <a:xfrm>
            <a:off x="6355080" y="3893558"/>
            <a:ext cx="1246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5526786" y="4356854"/>
            <a:ext cx="1117854" cy="53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3661030" y="4356854"/>
            <a:ext cx="1349882" cy="53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>
            <a:endCxn id="10" idx="3"/>
          </p:cNvCxnSpPr>
          <p:nvPr/>
        </p:nvCxnSpPr>
        <p:spPr>
          <a:xfrm flipH="1">
            <a:off x="2816352" y="3893558"/>
            <a:ext cx="1246632" cy="5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otnik 33"/>
          <p:cNvSpPr/>
          <p:nvPr/>
        </p:nvSpPr>
        <p:spPr>
          <a:xfrm>
            <a:off x="3513011" y="3102703"/>
            <a:ext cx="33676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OPIS RASTLINE</a:t>
            </a:r>
            <a:endParaRPr lang="sl-SI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2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3296" y="536448"/>
            <a:ext cx="879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Lahko si pomagamo tudi </a:t>
            </a:r>
            <a:r>
              <a:rPr lang="sl-SI" dirty="0" smtClean="0">
                <a:solidFill>
                  <a:srgbClr val="FF0000"/>
                </a:solidFill>
              </a:rPr>
              <a:t>s preglednico </a:t>
            </a:r>
            <a:r>
              <a:rPr lang="sl-SI" dirty="0" smtClean="0"/>
              <a:t>v katero vpišemo bistvene podatke o rastlini</a:t>
            </a:r>
          </a:p>
          <a:p>
            <a:r>
              <a:rPr lang="sl-SI" dirty="0" smtClean="0"/>
              <a:t>In ključne besede.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7292"/>
              </p:ext>
            </p:extLst>
          </p:nvPr>
        </p:nvGraphicFramePr>
        <p:xfrm>
          <a:off x="1027340" y="1890098"/>
          <a:ext cx="8128000" cy="395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044"/>
                <a:gridCol w="6082956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IME RASTLINE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Narcisa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0070C0"/>
                          </a:solidFill>
                        </a:rPr>
                        <a:t>DELI RASTLINE</a:t>
                      </a:r>
                      <a:endParaRPr lang="sl-SI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baseline="0" dirty="0" smtClean="0">
                          <a:solidFill>
                            <a:srgbClr val="0070C0"/>
                          </a:solidFill>
                        </a:rPr>
                        <a:t>čebulica s tankimi koreninicami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baseline="0" dirty="0" smtClean="0">
                          <a:solidFill>
                            <a:srgbClr val="0070C0"/>
                          </a:solidFill>
                        </a:rPr>
                        <a:t>močno zeleno steblo, visoko od 20 – 45 cm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baseline="0" dirty="0" smtClean="0">
                          <a:solidFill>
                            <a:srgbClr val="0070C0"/>
                          </a:solidFill>
                        </a:rPr>
                        <a:t>štirje sivozeleni črtasti listi</a:t>
                      </a:r>
                      <a:endParaRPr lang="sl-SI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dirty="0" smtClean="0">
                          <a:solidFill>
                            <a:srgbClr val="0070C0"/>
                          </a:solidFill>
                        </a:rPr>
                        <a:t>someren cvet, beli</a:t>
                      </a:r>
                      <a:r>
                        <a:rPr lang="sl-SI" baseline="0" dirty="0" smtClean="0">
                          <a:solidFill>
                            <a:srgbClr val="0070C0"/>
                          </a:solidFill>
                        </a:rPr>
                        <a:t> in rumeni cvetovi, šest cvetnih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baseline="0" dirty="0" smtClean="0">
                          <a:solidFill>
                            <a:srgbClr val="0070C0"/>
                          </a:solidFill>
                        </a:rPr>
                        <a:t>    listov, na sredini cveta </a:t>
                      </a:r>
                      <a:r>
                        <a:rPr lang="sl-SI" baseline="0" dirty="0" err="1" smtClean="0">
                          <a:solidFill>
                            <a:srgbClr val="0070C0"/>
                          </a:solidFill>
                        </a:rPr>
                        <a:t>privenček</a:t>
                      </a:r>
                      <a:endParaRPr lang="sl-SI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06494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ČAS CVETENJA</a:t>
                      </a:r>
                      <a:endParaRPr lang="sl-SI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 od marca do maja</a:t>
                      </a:r>
                      <a:endParaRPr lang="sl-SI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92D050"/>
                          </a:solidFill>
                        </a:rPr>
                        <a:t>RASTIŠČE</a:t>
                      </a:r>
                      <a:endParaRPr lang="sl-S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92D050"/>
                          </a:solidFill>
                        </a:rPr>
                        <a:t>- travniki, parki, vrtovi</a:t>
                      </a:r>
                      <a:endParaRPr lang="sl-SI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00B0F0"/>
                          </a:solidFill>
                        </a:rPr>
                        <a:t>UPORABA</a:t>
                      </a:r>
                      <a:endParaRPr lang="sl-SI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00B0F0"/>
                          </a:solidFill>
                        </a:rPr>
                        <a:t>- v antičnem času kot sredstvo proti bolečinam</a:t>
                      </a:r>
                      <a:endParaRPr lang="sl-SI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C000"/>
                          </a:solidFill>
                        </a:rPr>
                        <a:t>POSEBNOSTI</a:t>
                      </a:r>
                      <a:endParaRPr lang="sl-SI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l-SI" dirty="0" smtClean="0">
                          <a:solidFill>
                            <a:srgbClr val="FFC000"/>
                          </a:solidFill>
                        </a:rPr>
                        <a:t>ime po Narcisu</a:t>
                      </a:r>
                      <a:r>
                        <a:rPr lang="sl-SI" baseline="0" dirty="0" smtClean="0">
                          <a:solidFill>
                            <a:srgbClr val="FFC000"/>
                          </a:solidFill>
                        </a:rPr>
                        <a:t> iz starogrške mitologije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baseline="0" dirty="0" smtClean="0">
                          <a:solidFill>
                            <a:srgbClr val="FFC000"/>
                          </a:solidFill>
                        </a:rPr>
                        <a:t>znanih več kot 60 domačih imen</a:t>
                      </a:r>
                      <a:endParaRPr lang="sl-SI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DRUŽINA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- čebulnate rastline - narcisovke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4544" y="1267968"/>
            <a:ext cx="8375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/>
              <a:t>Pri opisu pazimo na zaporedje opisovanja. Uporabljamo pridevnike in samostalnike, tako da si rastlino dobro predstavljamo.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297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378</Words>
  <Application>Microsoft Office PowerPoint</Application>
  <PresentationFormat>Širokozaslonsko</PresentationFormat>
  <Paragraphs>98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Tahoma</vt:lpstr>
      <vt:lpstr>Trebuchet MS</vt:lpstr>
      <vt:lpstr>Wingdings 3</vt:lpstr>
      <vt:lpstr>Gladko</vt:lpstr>
      <vt:lpstr>UČIMO SE SKUPAJ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UČIMO SE SKUPAJ</dc:title>
  <dc:creator>Tatjana</dc:creator>
  <cp:lastModifiedBy>Tatjana</cp:lastModifiedBy>
  <cp:revision>16</cp:revision>
  <dcterms:created xsi:type="dcterms:W3CDTF">2020-04-21T15:32:00Z</dcterms:created>
  <dcterms:modified xsi:type="dcterms:W3CDTF">2020-04-21T19:11:38Z</dcterms:modified>
</cp:coreProperties>
</file>