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23"/>
  </p:notesMasterIdLst>
  <p:handoutMasterIdLst>
    <p:handoutMasterId r:id="rId24"/>
  </p:handoutMasterIdLst>
  <p:sldIdLst>
    <p:sldId id="256" r:id="rId5"/>
    <p:sldId id="257" r:id="rId6"/>
    <p:sldId id="258"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8643" autoAdjust="0"/>
  </p:normalViewPr>
  <p:slideViewPr>
    <p:cSldViewPr>
      <p:cViewPr varScale="1">
        <p:scale>
          <a:sx n="73" d="100"/>
          <a:sy n="73" d="100"/>
        </p:scale>
        <p:origin x="1314" y="7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4/20/2020</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4/20/2020</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smtClean="0"/>
              <a:t>Kliknite, če želite urediti slog podnaslova matrice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sl-SI" smtClean="0"/>
              <a:t>Kliknite, če želite urediti slog naslova matrice</a:t>
            </a:r>
            <a:endParaRPr lang="en-US"/>
          </a:p>
        </p:txBody>
      </p:sp>
      <p:sp>
        <p:nvSpPr>
          <p:cNvPr id="10" name="Date Placeholder 9"/>
          <p:cNvSpPr>
            <a:spLocks noGrp="1"/>
          </p:cNvSpPr>
          <p:nvPr>
            <p:ph type="dt" sz="half" idx="10"/>
          </p:nvPr>
        </p:nvSpPr>
        <p:spPr/>
        <p:txBody>
          <a:bodyPr/>
          <a:lstStyle/>
          <a:p>
            <a:fld id="{6F0B98CB-A099-41A4-82CE-10539780A322}" type="datetime1">
              <a:rPr lang="en-US" smtClean="0"/>
              <a:pPr/>
              <a:t>4/20/2020</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slov in besedil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Kliknite, če želite urediti slog naslova matrice</a:t>
            </a:r>
            <a:endParaRPr lang="en-US"/>
          </a:p>
        </p:txBody>
      </p:sp>
      <p:sp>
        <p:nvSpPr>
          <p:cNvPr id="8" name="Date Placeholder 7"/>
          <p:cNvSpPr>
            <a:spLocks noGrp="1"/>
          </p:cNvSpPr>
          <p:nvPr>
            <p:ph type="dt" sz="half" idx="10"/>
          </p:nvPr>
        </p:nvSpPr>
        <p:spPr/>
        <p:txBody>
          <a:bodyPr/>
          <a:lstStyle/>
          <a:p>
            <a:fld id="{C18672B7-559B-4181-BDB1-64F7AB58EF05}" type="datetime1">
              <a:rPr lang="en-US" smtClean="0"/>
              <a:pPr/>
              <a:t>4/20/2020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Kliknite, če želite urediti slog naslova matrice</a:t>
            </a:r>
            <a:endParaRPr lang="en-US"/>
          </a:p>
        </p:txBody>
      </p:sp>
      <p:sp>
        <p:nvSpPr>
          <p:cNvPr id="7" name="Date Placeholder 6"/>
          <p:cNvSpPr>
            <a:spLocks noGrp="1"/>
          </p:cNvSpPr>
          <p:nvPr>
            <p:ph type="dt" sz="half" idx="10"/>
          </p:nvPr>
        </p:nvSpPr>
        <p:spPr/>
        <p:txBody>
          <a:bodyPr/>
          <a:lstStyle/>
          <a:p>
            <a:fld id="{7BC86896-C421-4594-9DB5-A49E7AE852A5}" type="datetime1">
              <a:rPr lang="en-US" smtClean="0"/>
              <a:pPr/>
              <a:t>4/20/2020</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A8A99E-70B0-4E69-8F50-CDE08C24DF7A}" type="datetime1">
              <a:rPr lang="en-US" smtClean="0"/>
              <a:pPr/>
              <a:t>4/20/2020</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slov in 2-stolpčno besedilo">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Kliknite, če želite urediti slog naslova matrice</a:t>
            </a:r>
            <a:endParaRPr lang="en-US"/>
          </a:p>
        </p:txBody>
      </p:sp>
      <p:sp>
        <p:nvSpPr>
          <p:cNvPr id="10" name="Date Placeholder 9"/>
          <p:cNvSpPr>
            <a:spLocks noGrp="1"/>
          </p:cNvSpPr>
          <p:nvPr>
            <p:ph type="dt" sz="half" idx="10"/>
          </p:nvPr>
        </p:nvSpPr>
        <p:spPr/>
        <p:txBody>
          <a:bodyPr/>
          <a:lstStyle/>
          <a:p>
            <a:fld id="{1B09AC7A-8B70-4567-8E5F-098B1559529A}" type="datetime1">
              <a:rPr lang="en-US" smtClean="0"/>
              <a:pPr/>
              <a:t>4/20/2020</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slov in vsebina">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Kliknite, če želite urediti slog naslova matrice</a:t>
            </a:r>
            <a:endParaRPr lang="en-US"/>
          </a:p>
        </p:txBody>
      </p:sp>
      <p:sp>
        <p:nvSpPr>
          <p:cNvPr id="8" name="Date Placeholder 7"/>
          <p:cNvSpPr>
            <a:spLocks noGrp="1"/>
          </p:cNvSpPr>
          <p:nvPr>
            <p:ph type="dt" sz="half" idx="10"/>
          </p:nvPr>
        </p:nvSpPr>
        <p:spPr/>
        <p:txBody>
          <a:bodyPr/>
          <a:lstStyle/>
          <a:p>
            <a:fld id="{C1A5BA4E-E87B-446C-9AD3-6327CC321326}" type="datetime1">
              <a:rPr lang="en-US" smtClean="0"/>
              <a:pPr/>
              <a:t>4/20/2020</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Kliknite, če želite urediti slog naslova matrice</a:t>
            </a:r>
            <a:endParaRPr lang="en-US"/>
          </a:p>
        </p:txBody>
      </p:sp>
      <p:sp>
        <p:nvSpPr>
          <p:cNvPr id="9" name="Date Placeholder 8"/>
          <p:cNvSpPr>
            <a:spLocks noGrp="1"/>
          </p:cNvSpPr>
          <p:nvPr>
            <p:ph type="dt" sz="half" idx="10"/>
          </p:nvPr>
        </p:nvSpPr>
        <p:spPr/>
        <p:txBody>
          <a:bodyPr/>
          <a:lstStyle/>
          <a:p>
            <a:fld id="{1B0F84AE-641C-4FA7-B01F-71A7A5A2F6A5}" type="datetime1">
              <a:rPr lang="en-US" smtClean="0"/>
              <a:pPr/>
              <a:t>4/20/2020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r>
              <a:rPr lang="en-US" smtClean="0"/>
              <a:t>Klavdija Štrancar</a:t>
            </a:r>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sl-SI" smtClean="0"/>
              <a:t>Kliknite, če želite urediti slog naslova matrice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1DF3ED2F-B27E-41C5-9E98-50215C1FF1A5}" type="datetime1">
              <a:rPr lang="en-US" smtClean="0"/>
              <a:pPr/>
              <a:t>4/20/2020</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r>
              <a:rPr lang="en-US" sz="1000" smtClean="0"/>
              <a:t>Klavdija Štrancar</a:t>
            </a: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newsflash/>
  </p:transition>
  <p:hf sldNum="0" hd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7.wmf"/><Relationship Id="rId4" Type="http://schemas.openxmlformats.org/officeDocument/2006/relationships/hyperlink" Target="http://www.youtube.com/watch?v=Ae_Obzv0XeI&amp;feature=relate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1.gif"/><Relationship Id="rId3" Type="http://schemas.openxmlformats.org/officeDocument/2006/relationships/image" Target="../media/image17.wmf"/><Relationship Id="rId7" Type="http://schemas.openxmlformats.org/officeDocument/2006/relationships/image" Target="../media/image36.gif"/><Relationship Id="rId12" Type="http://schemas.openxmlformats.org/officeDocument/2006/relationships/image" Target="../media/image40.png"/><Relationship Id="rId2" Type="http://schemas.openxmlformats.org/officeDocument/2006/relationships/hyperlink" Target="http://www.youtube.com/watch?v=AsD0FDLOKGA&amp;feature=related" TargetMode="External"/><Relationship Id="rId1" Type="http://schemas.openxmlformats.org/officeDocument/2006/relationships/slideLayout" Target="../slideLayouts/slideLayout3.xml"/><Relationship Id="rId6" Type="http://schemas.openxmlformats.org/officeDocument/2006/relationships/image" Target="../media/image35.gif"/><Relationship Id="rId11" Type="http://schemas.openxmlformats.org/officeDocument/2006/relationships/image" Target="../media/image23.gif"/><Relationship Id="rId5" Type="http://schemas.openxmlformats.org/officeDocument/2006/relationships/image" Target="../media/image34.gif"/><Relationship Id="rId10" Type="http://schemas.openxmlformats.org/officeDocument/2006/relationships/image" Target="../media/image39.gif"/><Relationship Id="rId4" Type="http://schemas.openxmlformats.org/officeDocument/2006/relationships/image" Target="../media/image33.png"/><Relationship Id="rId9" Type="http://schemas.openxmlformats.org/officeDocument/2006/relationships/image" Target="../media/image38.gi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44.gif"/><Relationship Id="rId2" Type="http://schemas.openxmlformats.org/officeDocument/2006/relationships/hyperlink" Target="http://www.youtube.com/watch?v=CZNKv6h5cRU" TargetMode="External"/><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48.png"/><Relationship Id="rId2" Type="http://schemas.openxmlformats.org/officeDocument/2006/relationships/hyperlink" Target="http://www.youtube.com/watch?v=EwStDCUyHik&amp;feature=related" TargetMode="External"/><Relationship Id="rId1" Type="http://schemas.openxmlformats.org/officeDocument/2006/relationships/slideLayout" Target="../slideLayouts/slideLayout3.xml"/><Relationship Id="rId6" Type="http://schemas.openxmlformats.org/officeDocument/2006/relationships/image" Target="../media/image47.gif"/><Relationship Id="rId5" Type="http://schemas.openxmlformats.org/officeDocument/2006/relationships/image" Target="../media/image46.jpeg"/><Relationship Id="rId4" Type="http://schemas.openxmlformats.org/officeDocument/2006/relationships/image" Target="../media/image45.gif"/></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51.gif"/><Relationship Id="rId2" Type="http://schemas.openxmlformats.org/officeDocument/2006/relationships/hyperlink" Target="http://www.youtube.com/watch?v=oCdNrqk3ago" TargetMode="Externa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youtube.com/watch?v=IGv933Mnru0&amp;feature=related" TargetMode="External"/><Relationship Id="rId1" Type="http://schemas.openxmlformats.org/officeDocument/2006/relationships/slideLayout" Target="../slideLayouts/slideLayout3.xml"/><Relationship Id="rId5" Type="http://schemas.openxmlformats.org/officeDocument/2006/relationships/image" Target="../media/image53.gif"/><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hyperlink" Target="http://www.youtube.com/watch?v=im_tJLeo2qU&amp;feature=related" TargetMode="External"/><Relationship Id="rId2" Type="http://schemas.openxmlformats.org/officeDocument/2006/relationships/hyperlink" Target="http://www.youtube.com/watch?v=Val_rpgFudI&amp;feature=related" TargetMode="Externa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41.gif"/><Relationship Id="rId2" Type="http://schemas.openxmlformats.org/officeDocument/2006/relationships/hyperlink" Target="http://www.youtube.com/watch?v=r3LCyTtWhDA&amp;feature=related" TargetMode="External"/><Relationship Id="rId1" Type="http://schemas.openxmlformats.org/officeDocument/2006/relationships/slideLayout" Target="../slideLayouts/slideLayout3.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youtube.com/watch?v=0AnEzdlv0dE&amp;feature=related" TargetMode="Externa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youtube.com/watch?v=YKnsiUF-Ck4&amp;feature=related" TargetMode="External"/><Relationship Id="rId1" Type="http://schemas.openxmlformats.org/officeDocument/2006/relationships/slideLayout" Target="../slideLayouts/slideLayout3.xml"/><Relationship Id="rId5" Type="http://schemas.openxmlformats.org/officeDocument/2006/relationships/image" Target="../media/image19.gif"/><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3.gif"/><Relationship Id="rId2" Type="http://schemas.openxmlformats.org/officeDocument/2006/relationships/hyperlink" Target="http://www.youtube.com/watch?v=6AMxAH6XvUc&amp;feature=related"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youtube.com/watch?v=XW9S2cTJZuE" TargetMode="Externa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7.wmf"/><Relationship Id="rId7" Type="http://schemas.openxmlformats.org/officeDocument/2006/relationships/image" Target="../media/image22.png"/><Relationship Id="rId2" Type="http://schemas.openxmlformats.org/officeDocument/2006/relationships/hyperlink" Target="http://www.youtube.com/watch?v=AHvqaRaDzQE&amp;feature=related" TargetMode="External"/><Relationship Id="rId1" Type="http://schemas.openxmlformats.org/officeDocument/2006/relationships/slideLayout" Target="../slideLayouts/slideLayout3.xml"/><Relationship Id="rId6" Type="http://schemas.openxmlformats.org/officeDocument/2006/relationships/hyperlink" Target="http://www.youtube.com/watch?v=lK0gYi1YEZ8" TargetMode="External"/><Relationship Id="rId5" Type="http://schemas.openxmlformats.org/officeDocument/2006/relationships/image" Target="../media/image26.jpeg"/><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30.png"/><Relationship Id="rId2" Type="http://schemas.openxmlformats.org/officeDocument/2006/relationships/hyperlink" Target="http://www.youtube.com/watch?v=ug8hCAyBaqg&amp;feature=related" TargetMode="Externa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Podnaslov 1"/>
          <p:cNvSpPr>
            <a:spLocks noGrp="1"/>
          </p:cNvSpPr>
          <p:nvPr>
            <p:ph type="subTitle" idx="1"/>
          </p:nvPr>
        </p:nvSpPr>
        <p:spPr/>
        <p:txBody>
          <a:bodyPr/>
          <a:lstStyle/>
          <a:p>
            <a:r>
              <a:rPr lang="sl-SI" i="1" dirty="0" err="1" smtClean="0"/>
              <a:t>Camille</a:t>
            </a:r>
            <a:r>
              <a:rPr lang="sl-SI" i="1" dirty="0" smtClean="0"/>
              <a:t> </a:t>
            </a:r>
            <a:r>
              <a:rPr lang="sl-SI" i="1" dirty="0" err="1" smtClean="0"/>
              <a:t>Saint</a:t>
            </a:r>
            <a:r>
              <a:rPr lang="sl-SI" i="1" dirty="0" smtClean="0"/>
              <a:t>-</a:t>
            </a:r>
            <a:r>
              <a:rPr lang="sl-SI" i="1" dirty="0" err="1" smtClean="0"/>
              <a:t>Saëns</a:t>
            </a:r>
            <a:endParaRPr lang="sl-SI" dirty="0"/>
          </a:p>
        </p:txBody>
      </p:sp>
      <p:sp>
        <p:nvSpPr>
          <p:cNvPr id="3" name="Naslov 2"/>
          <p:cNvSpPr>
            <a:spLocks noGrp="1"/>
          </p:cNvSpPr>
          <p:nvPr>
            <p:ph type="ctrTitle"/>
          </p:nvPr>
        </p:nvSpPr>
        <p:spPr/>
        <p:txBody>
          <a:bodyPr/>
          <a:lstStyle/>
          <a:p>
            <a:r>
              <a:rPr lang="sl-SI" dirty="0" smtClean="0"/>
              <a:t>ŽIVALSKI KARNEVAL</a:t>
            </a:r>
            <a:endParaRPr lang="sl-SI" dirty="0"/>
          </a:p>
        </p:txBody>
      </p:sp>
      <p:pic>
        <p:nvPicPr>
          <p:cNvPr id="3074" name="Picture 2" descr="http://farm3.static.flickr.com/2390/2258030196_20b796d1fc.jpg"/>
          <p:cNvPicPr>
            <a:picLocks noChangeAspect="1" noChangeArrowheads="1"/>
          </p:cNvPicPr>
          <p:nvPr/>
        </p:nvPicPr>
        <p:blipFill>
          <a:blip r:embed="rId3" cstate="print"/>
          <a:srcRect/>
          <a:stretch>
            <a:fillRect/>
          </a:stretch>
        </p:blipFill>
        <p:spPr bwMode="auto">
          <a:xfrm>
            <a:off x="3059832" y="332656"/>
            <a:ext cx="6084168" cy="39912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5626968" cy="1143000"/>
          </a:xfrm>
        </p:spPr>
        <p:txBody>
          <a:bodyPr>
            <a:normAutofit/>
          </a:bodyPr>
          <a:lstStyle/>
          <a:p>
            <a:r>
              <a:rPr lang="sl-SI" sz="4800" b="1" dirty="0" smtClean="0">
                <a:solidFill>
                  <a:schemeClr val="tx2">
                    <a:lumMod val="75000"/>
                  </a:schemeClr>
                </a:solidFill>
              </a:rPr>
              <a:t>6. Kenguru</a:t>
            </a:r>
            <a:endParaRPr lang="sl-SI" sz="4800" b="1" dirty="0">
              <a:solidFill>
                <a:schemeClr val="tx2">
                  <a:lumMod val="75000"/>
                </a:schemeClr>
              </a:solidFill>
            </a:endParaRPr>
          </a:p>
        </p:txBody>
      </p:sp>
      <p:pic>
        <p:nvPicPr>
          <p:cNvPr id="4" name="Picture 18" descr="http://t3.gstatic.com/images?q=tbn:ANd9GcQPU92h4iqHXmpyf8VWQIgjz3cwzQql7RKF0V88VwT5JVdOUyxrPw"/>
          <p:cNvPicPr>
            <a:picLocks noChangeAspect="1" noChangeArrowheads="1"/>
          </p:cNvPicPr>
          <p:nvPr/>
        </p:nvPicPr>
        <p:blipFill>
          <a:blip r:embed="rId2" cstate="print"/>
          <a:srcRect/>
          <a:stretch>
            <a:fillRect/>
          </a:stretch>
        </p:blipFill>
        <p:spPr bwMode="auto">
          <a:xfrm>
            <a:off x="323528" y="1844824"/>
            <a:ext cx="4909538" cy="3267076"/>
          </a:xfrm>
          <a:prstGeom prst="rect">
            <a:avLst/>
          </a:prstGeom>
          <a:noFill/>
        </p:spPr>
      </p:pic>
      <p:pic>
        <p:nvPicPr>
          <p:cNvPr id="5" name="Picture 16" descr="Kangaroo Jumps"/>
          <p:cNvPicPr>
            <a:picLocks noChangeAspect="1" noChangeArrowheads="1" noCrop="1"/>
          </p:cNvPicPr>
          <p:nvPr/>
        </p:nvPicPr>
        <p:blipFill>
          <a:blip r:embed="rId3" cstate="print"/>
          <a:srcRect/>
          <a:stretch>
            <a:fillRect/>
          </a:stretch>
        </p:blipFill>
        <p:spPr bwMode="auto">
          <a:xfrm>
            <a:off x="899592" y="4509120"/>
            <a:ext cx="1800200" cy="1800200"/>
          </a:xfrm>
          <a:prstGeom prst="rect">
            <a:avLst/>
          </a:prstGeom>
          <a:noFill/>
        </p:spPr>
      </p:pic>
      <p:pic>
        <p:nvPicPr>
          <p:cNvPr id="6" name="Picture 20" descr="MCj04039950000[1]">
            <a:hlinkClick r:id="rId4"/>
          </p:cNvPr>
          <p:cNvPicPr>
            <a:picLocks noChangeAspect="1" noChangeArrowheads="1"/>
          </p:cNvPicPr>
          <p:nvPr/>
        </p:nvPicPr>
        <p:blipFill>
          <a:blip r:embed="rId5" cstate="print"/>
          <a:srcRect/>
          <a:stretch>
            <a:fillRect/>
          </a:stretch>
        </p:blipFill>
        <p:spPr bwMode="auto">
          <a:xfrm>
            <a:off x="8070850" y="0"/>
            <a:ext cx="1073150" cy="1069975"/>
          </a:xfrm>
          <a:prstGeom prst="rect">
            <a:avLst/>
          </a:prstGeom>
          <a:noFill/>
          <a:ln w="9525">
            <a:noFill/>
            <a:miter lim="800000"/>
            <a:headEnd/>
            <a:tailEnd/>
          </a:ln>
        </p:spPr>
      </p:pic>
      <p:sp>
        <p:nvSpPr>
          <p:cNvPr id="7" name="Ograda noge 6"/>
          <p:cNvSpPr>
            <a:spLocks noGrp="1"/>
          </p:cNvSpPr>
          <p:nvPr>
            <p:ph type="ftr" sz="quarter" idx="12"/>
          </p:nvPr>
        </p:nvSpPr>
        <p:spPr/>
        <p:txBody>
          <a:bodyPr/>
          <a:lstStyle/>
          <a:p>
            <a:r>
              <a:rPr lang="en-US" smtClean="0"/>
              <a:t>Klavdija Štrancar</a:t>
            </a:r>
            <a:endParaRPr lang="en-US"/>
          </a:p>
        </p:txBody>
      </p:sp>
      <p:sp>
        <p:nvSpPr>
          <p:cNvPr id="9" name="Zaokrožen pravokotni oblaček 8"/>
          <p:cNvSpPr/>
          <p:nvPr/>
        </p:nvSpPr>
        <p:spPr>
          <a:xfrm>
            <a:off x="3491880" y="5013176"/>
            <a:ext cx="1800200" cy="1512168"/>
          </a:xfrm>
          <a:prstGeom prst="wedgeRoundRectCallout">
            <a:avLst>
              <a:gd name="adj1" fmla="val -90266"/>
              <a:gd name="adj2" fmla="val -2442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accent1">
                    <a:lumMod val="50000"/>
                  </a:schemeClr>
                </a:solidFill>
              </a:rPr>
              <a:t>KLAVIR OPONAŠA MOJE HOPSANJE.</a:t>
            </a:r>
            <a:endParaRPr lang="sl-SI" dirty="0">
              <a:solidFill>
                <a:schemeClr val="accent1">
                  <a:lumMod val="50000"/>
                </a:schemeClr>
              </a:solidFill>
            </a:endParaRPr>
          </a:p>
        </p:txBody>
      </p:sp>
      <p:pic>
        <p:nvPicPr>
          <p:cNvPr id="10" name="Slika 9" descr="Untitled.png"/>
          <p:cNvPicPr>
            <a:picLocks noChangeAspect="1"/>
          </p:cNvPicPr>
          <p:nvPr/>
        </p:nvPicPr>
        <p:blipFill>
          <a:blip r:embed="rId6" cstate="print"/>
          <a:stretch>
            <a:fillRect/>
          </a:stretch>
        </p:blipFill>
        <p:spPr>
          <a:xfrm>
            <a:off x="5823138" y="3284984"/>
            <a:ext cx="2709301" cy="277877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3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3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6" dur="3000" fill="hold"/>
                                        <p:tgtEl>
                                          <p:spTgt spid="9"/>
                                        </p:tgtEl>
                                        <p:attrNameLst>
                                          <p:attrName>ppt_y</p:attrName>
                                        </p:attrNameLst>
                                      </p:cBhvr>
                                      <p:tavLst>
                                        <p:tav tm="0">
                                          <p:val>
                                            <p:strVal val="#ppt_y"/>
                                          </p:val>
                                        </p:tav>
                                        <p:tav tm="100000">
                                          <p:val>
                                            <p:strVal val="#ppt_y"/>
                                          </p:val>
                                        </p:tav>
                                      </p:tavLst>
                                    </p:anim>
                                    <p:animEffect transition="in" filter="fade">
                                      <p:cBhvr>
                                        <p:cTn id="1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7355160" cy="1143000"/>
          </a:xfrm>
        </p:spPr>
        <p:txBody>
          <a:bodyPr>
            <a:normAutofit/>
          </a:bodyPr>
          <a:lstStyle/>
          <a:p>
            <a:r>
              <a:rPr lang="sl-SI" sz="4800" b="1" dirty="0" smtClean="0">
                <a:solidFill>
                  <a:schemeClr val="tx2">
                    <a:lumMod val="75000"/>
                  </a:schemeClr>
                </a:solidFill>
              </a:rPr>
              <a:t>7. Akvarij</a:t>
            </a:r>
            <a:endParaRPr lang="sl-SI" sz="4800" b="1" dirty="0">
              <a:solidFill>
                <a:schemeClr val="tx2">
                  <a:lumMod val="75000"/>
                </a:schemeClr>
              </a:solidFill>
            </a:endParaRPr>
          </a:p>
        </p:txBody>
      </p:sp>
      <p:pic>
        <p:nvPicPr>
          <p:cNvPr id="3" name="Picture 48"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sp>
        <p:nvSpPr>
          <p:cNvPr id="6" name="Rectangle 42"/>
          <p:cNvSpPr>
            <a:spLocks noChangeArrowheads="1"/>
          </p:cNvSpPr>
          <p:nvPr/>
        </p:nvSpPr>
        <p:spPr bwMode="auto">
          <a:xfrm>
            <a:off x="6948264" y="3933056"/>
            <a:ext cx="1559768" cy="42217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sl-SI" sz="1200" dirty="0" smtClean="0">
                <a:solidFill>
                  <a:schemeClr val="tx2">
                    <a:lumMod val="75000"/>
                  </a:schemeClr>
                </a:solidFill>
              </a:rPr>
              <a:t>Steklena</a:t>
            </a:r>
          </a:p>
          <a:p>
            <a:pPr algn="ctr"/>
            <a:r>
              <a:rPr lang="sl-SI" sz="1200" dirty="0">
                <a:solidFill>
                  <a:schemeClr val="tx2">
                    <a:lumMod val="75000"/>
                  </a:schemeClr>
                </a:solidFill>
              </a:rPr>
              <a:t> harmonika</a:t>
            </a:r>
            <a:endParaRPr lang="en-US" sz="1200" dirty="0">
              <a:solidFill>
                <a:schemeClr val="tx2">
                  <a:lumMod val="75000"/>
                </a:schemeClr>
              </a:solidFill>
              <a:latin typeface="Candara" pitchFamily="34" charset="0"/>
            </a:endParaRPr>
          </a:p>
        </p:txBody>
      </p:sp>
      <p:pic>
        <p:nvPicPr>
          <p:cNvPr id="8" name="Slika 7" descr="Untitled.png"/>
          <p:cNvPicPr>
            <a:picLocks noChangeAspect="1"/>
          </p:cNvPicPr>
          <p:nvPr/>
        </p:nvPicPr>
        <p:blipFill>
          <a:blip r:embed="rId4" cstate="print"/>
          <a:stretch>
            <a:fillRect/>
          </a:stretch>
        </p:blipFill>
        <p:spPr>
          <a:xfrm>
            <a:off x="6876256" y="1916832"/>
            <a:ext cx="1800200" cy="1992780"/>
          </a:xfrm>
          <a:prstGeom prst="rect">
            <a:avLst/>
          </a:prstGeom>
        </p:spPr>
      </p:pic>
      <p:pic>
        <p:nvPicPr>
          <p:cNvPr id="9220" name="Picture 4" descr="http://www.ozgunresimler.com/data/media/313/fish_tank_animated_1_fish.gif"/>
          <p:cNvPicPr>
            <a:picLocks noChangeAspect="1" noChangeArrowheads="1" noCrop="1"/>
          </p:cNvPicPr>
          <p:nvPr/>
        </p:nvPicPr>
        <p:blipFill>
          <a:blip r:embed="rId5" cstate="print"/>
          <a:srcRect/>
          <a:stretch>
            <a:fillRect/>
          </a:stretch>
        </p:blipFill>
        <p:spPr bwMode="auto">
          <a:xfrm>
            <a:off x="467544" y="1988840"/>
            <a:ext cx="5887374" cy="4032448"/>
          </a:xfrm>
          <a:prstGeom prst="rect">
            <a:avLst/>
          </a:prstGeom>
          <a:noFill/>
        </p:spPr>
      </p:pic>
      <p:pic>
        <p:nvPicPr>
          <p:cNvPr id="9218" name="Picture 2" descr="Sleepy fish"/>
          <p:cNvPicPr>
            <a:picLocks noChangeAspect="1" noChangeArrowheads="1" noCrop="1"/>
          </p:cNvPicPr>
          <p:nvPr/>
        </p:nvPicPr>
        <p:blipFill>
          <a:blip r:embed="rId6" cstate="print"/>
          <a:srcRect/>
          <a:stretch>
            <a:fillRect/>
          </a:stretch>
        </p:blipFill>
        <p:spPr bwMode="auto">
          <a:xfrm>
            <a:off x="4499992" y="2996952"/>
            <a:ext cx="1285875" cy="1428750"/>
          </a:xfrm>
          <a:prstGeom prst="rect">
            <a:avLst/>
          </a:prstGeom>
          <a:noFill/>
        </p:spPr>
      </p:pic>
      <p:pic>
        <p:nvPicPr>
          <p:cNvPr id="9230" name="Picture 14" descr="http://i291.photobucket.com/albums/ll300/ranga95pie/fatfish.gif?t=1297119201"/>
          <p:cNvPicPr>
            <a:picLocks noChangeAspect="1" noChangeArrowheads="1" noCrop="1"/>
          </p:cNvPicPr>
          <p:nvPr/>
        </p:nvPicPr>
        <p:blipFill>
          <a:blip r:embed="rId7" cstate="print"/>
          <a:srcRect/>
          <a:stretch>
            <a:fillRect/>
          </a:stretch>
        </p:blipFill>
        <p:spPr bwMode="auto">
          <a:xfrm>
            <a:off x="3707904" y="1772816"/>
            <a:ext cx="704850" cy="1190625"/>
          </a:xfrm>
          <a:prstGeom prst="rect">
            <a:avLst/>
          </a:prstGeom>
          <a:noFill/>
        </p:spPr>
      </p:pic>
      <p:pic>
        <p:nvPicPr>
          <p:cNvPr id="9232" name="Picture 16" descr="http://i291.photobucket.com/albums/ll300/ranga95pie/fish30.gif?t=1297119201"/>
          <p:cNvPicPr>
            <a:picLocks noChangeAspect="1" noChangeArrowheads="1" noCrop="1"/>
          </p:cNvPicPr>
          <p:nvPr/>
        </p:nvPicPr>
        <p:blipFill>
          <a:blip r:embed="rId8" cstate="print"/>
          <a:srcRect/>
          <a:stretch>
            <a:fillRect/>
          </a:stretch>
        </p:blipFill>
        <p:spPr bwMode="auto">
          <a:xfrm>
            <a:off x="3203848" y="4653136"/>
            <a:ext cx="2619375" cy="942976"/>
          </a:xfrm>
          <a:prstGeom prst="rect">
            <a:avLst/>
          </a:prstGeom>
          <a:noFill/>
        </p:spPr>
      </p:pic>
      <p:pic>
        <p:nvPicPr>
          <p:cNvPr id="9238" name="Picture 22" descr="http://i291.photobucket.com/albums/ll300/ranga95pie/gfish1.gif?t=1297119106"/>
          <p:cNvPicPr>
            <a:picLocks noChangeAspect="1" noChangeArrowheads="1" noCrop="1"/>
          </p:cNvPicPr>
          <p:nvPr/>
        </p:nvPicPr>
        <p:blipFill>
          <a:blip r:embed="rId9" cstate="print"/>
          <a:srcRect/>
          <a:stretch>
            <a:fillRect/>
          </a:stretch>
        </p:blipFill>
        <p:spPr bwMode="auto">
          <a:xfrm>
            <a:off x="971600" y="2132856"/>
            <a:ext cx="1371600" cy="495301"/>
          </a:xfrm>
          <a:prstGeom prst="rect">
            <a:avLst/>
          </a:prstGeom>
          <a:noFill/>
        </p:spPr>
      </p:pic>
      <p:pic>
        <p:nvPicPr>
          <p:cNvPr id="9240" name="Picture 24" descr="Red Lobster"/>
          <p:cNvPicPr>
            <a:picLocks noChangeAspect="1" noChangeArrowheads="1" noCrop="1"/>
          </p:cNvPicPr>
          <p:nvPr/>
        </p:nvPicPr>
        <p:blipFill>
          <a:blip r:embed="rId10" cstate="print"/>
          <a:srcRect/>
          <a:stretch>
            <a:fillRect/>
          </a:stretch>
        </p:blipFill>
        <p:spPr bwMode="auto">
          <a:xfrm>
            <a:off x="539552" y="5013176"/>
            <a:ext cx="1276350" cy="971551"/>
          </a:xfrm>
          <a:prstGeom prst="rect">
            <a:avLst/>
          </a:prstGeom>
          <a:noFill/>
        </p:spPr>
      </p:pic>
      <p:pic>
        <p:nvPicPr>
          <p:cNvPr id="13" name="Picture 4" descr="Violin"/>
          <p:cNvPicPr>
            <a:picLocks noChangeAspect="1" noChangeArrowheads="1"/>
          </p:cNvPicPr>
          <p:nvPr/>
        </p:nvPicPr>
        <p:blipFill>
          <a:blip r:embed="rId11" cstate="print"/>
          <a:srcRect/>
          <a:stretch>
            <a:fillRect/>
          </a:stretch>
        </p:blipFill>
        <p:spPr bwMode="auto">
          <a:xfrm>
            <a:off x="7380312" y="4725144"/>
            <a:ext cx="936104" cy="936104"/>
          </a:xfrm>
          <a:prstGeom prst="rect">
            <a:avLst/>
          </a:prstGeom>
          <a:noFill/>
        </p:spPr>
      </p:pic>
      <p:pic>
        <p:nvPicPr>
          <p:cNvPr id="14" name="Slika 13" descr="Untitled.png"/>
          <p:cNvPicPr>
            <a:picLocks noChangeAspect="1"/>
          </p:cNvPicPr>
          <p:nvPr/>
        </p:nvPicPr>
        <p:blipFill>
          <a:blip r:embed="rId12" cstate="print"/>
          <a:stretch>
            <a:fillRect/>
          </a:stretch>
        </p:blipFill>
        <p:spPr>
          <a:xfrm>
            <a:off x="6588224" y="4437112"/>
            <a:ext cx="1168933" cy="703787"/>
          </a:xfrm>
          <a:prstGeom prst="rect">
            <a:avLst/>
          </a:prstGeom>
        </p:spPr>
      </p:pic>
      <p:pic>
        <p:nvPicPr>
          <p:cNvPr id="15" name="Picture 10" descr="Cello"/>
          <p:cNvPicPr>
            <a:picLocks noChangeAspect="1" noChangeArrowheads="1"/>
          </p:cNvPicPr>
          <p:nvPr/>
        </p:nvPicPr>
        <p:blipFill>
          <a:blip r:embed="rId13" cstate="print"/>
          <a:srcRect/>
          <a:stretch>
            <a:fillRect/>
          </a:stretch>
        </p:blipFill>
        <p:spPr bwMode="auto">
          <a:xfrm>
            <a:off x="7380312" y="5085184"/>
            <a:ext cx="1440160" cy="1440160"/>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7283152" cy="1143000"/>
          </a:xfrm>
        </p:spPr>
        <p:txBody>
          <a:bodyPr>
            <a:normAutofit fontScale="90000"/>
          </a:bodyPr>
          <a:lstStyle/>
          <a:p>
            <a:r>
              <a:rPr lang="sl-SI" sz="4800" b="1" dirty="0" smtClean="0">
                <a:solidFill>
                  <a:schemeClr val="tx2">
                    <a:lumMod val="75000"/>
                  </a:schemeClr>
                </a:solidFill>
              </a:rPr>
              <a:t>8. Živali z dolgimi ušesi (Osel)</a:t>
            </a:r>
            <a:endParaRPr lang="sl-SI" sz="4800" b="1" dirty="0">
              <a:solidFill>
                <a:schemeClr val="tx2">
                  <a:lumMod val="75000"/>
                </a:schemeClr>
              </a:solidFill>
            </a:endParaRPr>
          </a:p>
        </p:txBody>
      </p:sp>
      <p:pic>
        <p:nvPicPr>
          <p:cNvPr id="3" name="Picture 47"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51" descr="C:\Users\Gareth\AppData\Local\Microsoft\Windows\Temporary Internet Files\Content.IE5\V7HS0IRU\MPPH03099I0000[1].jpg"/>
          <p:cNvPicPr>
            <a:picLocks noChangeAspect="1" noChangeArrowheads="1"/>
          </p:cNvPicPr>
          <p:nvPr/>
        </p:nvPicPr>
        <p:blipFill>
          <a:blip r:embed="rId4" cstate="print"/>
          <a:srcRect/>
          <a:stretch>
            <a:fillRect/>
          </a:stretch>
        </p:blipFill>
        <p:spPr bwMode="auto">
          <a:xfrm>
            <a:off x="381000" y="2057400"/>
            <a:ext cx="2414588" cy="3657600"/>
          </a:xfrm>
          <a:prstGeom prst="rect">
            <a:avLst/>
          </a:prstGeom>
          <a:noFill/>
          <a:ln w="9525">
            <a:noFill/>
            <a:miter lim="800000"/>
            <a:headEnd/>
            <a:tailEnd/>
          </a:ln>
        </p:spPr>
      </p:pic>
      <p:pic>
        <p:nvPicPr>
          <p:cNvPr id="5" name="Picture 14" descr="http://t3.gstatic.com/images?q=tbn:ANd9GcS39kTITSJ01l1TjMfZRaKAq34Tpuu5OboZI4kGaFXuBrZM2w06nQ"/>
          <p:cNvPicPr>
            <a:picLocks noChangeAspect="1" noChangeArrowheads="1"/>
          </p:cNvPicPr>
          <p:nvPr/>
        </p:nvPicPr>
        <p:blipFill>
          <a:blip r:embed="rId5" cstate="print"/>
          <a:srcRect/>
          <a:stretch>
            <a:fillRect/>
          </a:stretch>
        </p:blipFill>
        <p:spPr bwMode="auto">
          <a:xfrm>
            <a:off x="3203848" y="2060848"/>
            <a:ext cx="2023864" cy="1346790"/>
          </a:xfrm>
          <a:prstGeom prst="rect">
            <a:avLst/>
          </a:prstGeom>
          <a:noFill/>
        </p:spPr>
      </p:pic>
      <p:pic>
        <p:nvPicPr>
          <p:cNvPr id="8194" name="Picture 2" descr="Violin"/>
          <p:cNvPicPr>
            <a:picLocks noChangeAspect="1" noChangeArrowheads="1"/>
          </p:cNvPicPr>
          <p:nvPr/>
        </p:nvPicPr>
        <p:blipFill>
          <a:blip r:embed="rId6" cstate="print"/>
          <a:srcRect/>
          <a:stretch>
            <a:fillRect/>
          </a:stretch>
        </p:blipFill>
        <p:spPr bwMode="auto">
          <a:xfrm>
            <a:off x="6300192" y="3212976"/>
            <a:ext cx="1440160" cy="1440160"/>
          </a:xfrm>
          <a:prstGeom prst="rect">
            <a:avLst/>
          </a:prstGeom>
          <a:noFill/>
        </p:spPr>
      </p:pic>
      <p:pic>
        <p:nvPicPr>
          <p:cNvPr id="8196" name="Picture 4" descr="Violin"/>
          <p:cNvPicPr>
            <a:picLocks noChangeAspect="1" noChangeArrowheads="1"/>
          </p:cNvPicPr>
          <p:nvPr/>
        </p:nvPicPr>
        <p:blipFill>
          <a:blip r:embed="rId6" cstate="print"/>
          <a:srcRect/>
          <a:stretch>
            <a:fillRect/>
          </a:stretch>
        </p:blipFill>
        <p:spPr bwMode="auto">
          <a:xfrm>
            <a:off x="6732240" y="3877444"/>
            <a:ext cx="1584176" cy="1584176"/>
          </a:xfrm>
          <a:prstGeom prst="rect">
            <a:avLst/>
          </a:prstGeom>
          <a:noFill/>
        </p:spPr>
      </p:pic>
      <p:pic>
        <p:nvPicPr>
          <p:cNvPr id="8200" name="Picture 8" descr="Animated Donkeys"/>
          <p:cNvPicPr>
            <a:picLocks noChangeAspect="1" noChangeArrowheads="1" noCrop="1"/>
          </p:cNvPicPr>
          <p:nvPr/>
        </p:nvPicPr>
        <p:blipFill>
          <a:blip r:embed="rId7" cstate="print"/>
          <a:srcRect/>
          <a:stretch>
            <a:fillRect/>
          </a:stretch>
        </p:blipFill>
        <p:spPr bwMode="auto">
          <a:xfrm>
            <a:off x="3059832" y="3284984"/>
            <a:ext cx="2592288" cy="2592288"/>
          </a:xfrm>
          <a:prstGeom prst="rect">
            <a:avLst/>
          </a:prstGeom>
          <a:noFill/>
        </p:spPr>
      </p:pic>
      <p:sp>
        <p:nvSpPr>
          <p:cNvPr id="11" name="Zaokrožen pravokotni oblaček 10"/>
          <p:cNvSpPr/>
          <p:nvPr/>
        </p:nvSpPr>
        <p:spPr>
          <a:xfrm>
            <a:off x="6588224" y="1772816"/>
            <a:ext cx="2304256" cy="1080120"/>
          </a:xfrm>
          <a:prstGeom prst="wedgeRoundRectCallout">
            <a:avLst>
              <a:gd name="adj1" fmla="val -27654"/>
              <a:gd name="adj2" fmla="val 1048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tx2">
                    <a:lumMod val="75000"/>
                  </a:schemeClr>
                </a:solidFill>
              </a:rPr>
              <a:t>NAJIN ZVOK OPONAŠA OSLOVSKI IA – </a:t>
            </a:r>
            <a:r>
              <a:rPr lang="sl-SI" dirty="0" err="1" smtClean="0">
                <a:solidFill>
                  <a:schemeClr val="tx2">
                    <a:lumMod val="75000"/>
                  </a:schemeClr>
                </a:solidFill>
              </a:rPr>
              <a:t>IA</a:t>
            </a:r>
            <a:r>
              <a:rPr lang="sl-SI" dirty="0" smtClean="0">
                <a:solidFill>
                  <a:schemeClr val="tx2">
                    <a:lumMod val="75000"/>
                  </a:schemeClr>
                </a:solidFill>
              </a:rPr>
              <a:t>.</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1000" fill="hold"/>
                                        <p:tgtEl>
                                          <p:spTgt spid="8200"/>
                                        </p:tgtEl>
                                        <p:attrNameLst>
                                          <p:attrName>ppt_x</p:attrName>
                                        </p:attrNameLst>
                                      </p:cBhvr>
                                      <p:tavLst>
                                        <p:tav tm="0">
                                          <p:val>
                                            <p:strVal val="#ppt_x-.2"/>
                                          </p:val>
                                        </p:tav>
                                        <p:tav tm="100000">
                                          <p:val>
                                            <p:strVal val="#ppt_x"/>
                                          </p:val>
                                        </p:tav>
                                      </p:tavLst>
                                    </p:anim>
                                    <p:anim calcmode="lin" valueType="num">
                                      <p:cBhvr>
                                        <p:cTn id="8"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0"/>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3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3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6" dur="3000" fill="hold"/>
                                        <p:tgtEl>
                                          <p:spTgt spid="11"/>
                                        </p:tgtEl>
                                        <p:attrNameLst>
                                          <p:attrName>ppt_y</p:attrName>
                                        </p:attrNameLst>
                                      </p:cBhvr>
                                      <p:tavLst>
                                        <p:tav tm="0">
                                          <p:val>
                                            <p:strVal val="#ppt_y"/>
                                          </p:val>
                                        </p:tav>
                                        <p:tav tm="100000">
                                          <p:val>
                                            <p:strVal val="#ppt_y"/>
                                          </p:val>
                                        </p:tav>
                                      </p:tavLst>
                                    </p:anim>
                                    <p:animEffect transition="in" filter="fade">
                                      <p:cBhvr>
                                        <p:cTn id="1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7139136" cy="1143000"/>
          </a:xfrm>
        </p:spPr>
        <p:txBody>
          <a:bodyPr>
            <a:normAutofit/>
          </a:bodyPr>
          <a:lstStyle/>
          <a:p>
            <a:r>
              <a:rPr lang="sl-SI" sz="4800" b="1" dirty="0" smtClean="0">
                <a:solidFill>
                  <a:schemeClr val="tx2">
                    <a:lumMod val="75000"/>
                  </a:schemeClr>
                </a:solidFill>
              </a:rPr>
              <a:t>9. Kukavica v gozdu</a:t>
            </a:r>
            <a:endParaRPr lang="sl-SI" sz="4800" b="1" dirty="0">
              <a:solidFill>
                <a:schemeClr val="tx2">
                  <a:lumMod val="75000"/>
                </a:schemeClr>
              </a:solidFill>
            </a:endParaRPr>
          </a:p>
        </p:txBody>
      </p:sp>
      <p:pic>
        <p:nvPicPr>
          <p:cNvPr id="3" name="Picture 27"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12" descr="http://www.clipartheaven.com/clipart/time/cuckoo_clock_background.gif"/>
          <p:cNvPicPr>
            <a:picLocks noChangeAspect="1" noChangeArrowheads="1"/>
          </p:cNvPicPr>
          <p:nvPr/>
        </p:nvPicPr>
        <p:blipFill>
          <a:blip r:embed="rId4" cstate="print"/>
          <a:srcRect/>
          <a:stretch>
            <a:fillRect/>
          </a:stretch>
        </p:blipFill>
        <p:spPr bwMode="auto">
          <a:xfrm>
            <a:off x="611560" y="2132856"/>
            <a:ext cx="2971800" cy="3848940"/>
          </a:xfrm>
          <a:prstGeom prst="rect">
            <a:avLst/>
          </a:prstGeom>
          <a:noFill/>
        </p:spPr>
      </p:pic>
      <p:pic>
        <p:nvPicPr>
          <p:cNvPr id="7174" name="Picture 6" descr="http://t3.gstatic.com/images?q=tbn:ANd9GcQVFEhy6ONSytFnhCQSvw_3N_t-2p6F8UftI_IRJsoqfG1Ly-H1"/>
          <p:cNvPicPr>
            <a:picLocks noChangeAspect="1" noChangeArrowheads="1"/>
          </p:cNvPicPr>
          <p:nvPr/>
        </p:nvPicPr>
        <p:blipFill>
          <a:blip r:embed="rId5" cstate="print"/>
          <a:srcRect/>
          <a:stretch>
            <a:fillRect/>
          </a:stretch>
        </p:blipFill>
        <p:spPr bwMode="auto">
          <a:xfrm>
            <a:off x="1475656" y="3429000"/>
            <a:ext cx="1914525" cy="2390775"/>
          </a:xfrm>
          <a:prstGeom prst="rect">
            <a:avLst/>
          </a:prstGeom>
          <a:noFill/>
        </p:spPr>
      </p:pic>
      <p:pic>
        <p:nvPicPr>
          <p:cNvPr id="7176" name="Picture 8" descr="Grand Piano"/>
          <p:cNvPicPr>
            <a:picLocks noChangeAspect="1" noChangeArrowheads="1"/>
          </p:cNvPicPr>
          <p:nvPr/>
        </p:nvPicPr>
        <p:blipFill>
          <a:blip r:embed="rId6" cstate="print"/>
          <a:srcRect/>
          <a:stretch>
            <a:fillRect/>
          </a:stretch>
        </p:blipFill>
        <p:spPr bwMode="auto">
          <a:xfrm>
            <a:off x="6300192" y="4077072"/>
            <a:ext cx="1944216" cy="1944216"/>
          </a:xfrm>
          <a:prstGeom prst="rect">
            <a:avLst/>
          </a:prstGeom>
          <a:noFill/>
        </p:spPr>
      </p:pic>
      <p:pic>
        <p:nvPicPr>
          <p:cNvPr id="9" name="Slika 8" descr="Untitled.png"/>
          <p:cNvPicPr>
            <a:picLocks noChangeAspect="1"/>
          </p:cNvPicPr>
          <p:nvPr/>
        </p:nvPicPr>
        <p:blipFill>
          <a:blip r:embed="rId7" cstate="print"/>
          <a:stretch>
            <a:fillRect/>
          </a:stretch>
        </p:blipFill>
        <p:spPr>
          <a:xfrm>
            <a:off x="5796136" y="3140968"/>
            <a:ext cx="1512168" cy="1414399"/>
          </a:xfrm>
          <a:prstGeom prst="rect">
            <a:avLst/>
          </a:prstGeom>
        </p:spPr>
      </p:pic>
      <p:sp>
        <p:nvSpPr>
          <p:cNvPr id="11" name="Zaokrožen pravokotni oblaček 10"/>
          <p:cNvSpPr/>
          <p:nvPr/>
        </p:nvSpPr>
        <p:spPr>
          <a:xfrm>
            <a:off x="5004048" y="1916832"/>
            <a:ext cx="2376264" cy="1008112"/>
          </a:xfrm>
          <a:prstGeom prst="wedgeRoundRectCallout">
            <a:avLst>
              <a:gd name="adj1" fmla="val 26065"/>
              <a:gd name="adj2" fmla="val 9226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sl-SI" dirty="0" smtClean="0">
                <a:solidFill>
                  <a:schemeClr val="tx2">
                    <a:lumMod val="75000"/>
                  </a:schemeClr>
                </a:solidFill>
              </a:rPr>
              <a:t>JAZ PA SE OGLAŠAM KOT KUKAVICA: KU-KU, </a:t>
            </a:r>
            <a:r>
              <a:rPr lang="sl-SI" dirty="0" err="1" smtClean="0">
                <a:solidFill>
                  <a:schemeClr val="tx2">
                    <a:lumMod val="75000"/>
                  </a:schemeClr>
                </a:solidFill>
              </a:rPr>
              <a:t>KU</a:t>
            </a:r>
            <a:r>
              <a:rPr lang="sl-SI" dirty="0" smtClean="0">
                <a:solidFill>
                  <a:schemeClr val="tx2">
                    <a:lumMod val="75000"/>
                  </a:schemeClr>
                </a:solidFill>
              </a:rPr>
              <a:t>-KU.</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11"/>
                                        </p:tgtEl>
                                        <p:attrNameLst>
                                          <p:attrName>ppt_y</p:attrName>
                                        </p:attrNameLst>
                                      </p:cBhvr>
                                      <p:tavLst>
                                        <p:tav tm="0">
                                          <p:val>
                                            <p:strVal val="#ppt_y"/>
                                          </p:val>
                                        </p:tav>
                                        <p:tav tm="100000">
                                          <p:val>
                                            <p:strVal val="#ppt_y"/>
                                          </p:val>
                                        </p:tav>
                                      </p:tavLst>
                                    </p:anim>
                                    <p:animEffect transition="in" filter="fade">
                                      <p:cBhvr>
                                        <p:cTn id="1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779096" cy="1143000"/>
          </a:xfrm>
        </p:spPr>
        <p:txBody>
          <a:bodyPr>
            <a:normAutofit/>
          </a:bodyPr>
          <a:lstStyle/>
          <a:p>
            <a:r>
              <a:rPr lang="sl-SI" sz="4800" b="1" dirty="0" smtClean="0">
                <a:solidFill>
                  <a:schemeClr val="tx2">
                    <a:lumMod val="75000"/>
                  </a:schemeClr>
                </a:solidFill>
              </a:rPr>
              <a:t>10. Ptičnica </a:t>
            </a:r>
            <a:endParaRPr lang="sl-SI" sz="4800" b="1" dirty="0">
              <a:solidFill>
                <a:schemeClr val="tx2">
                  <a:lumMod val="75000"/>
                </a:schemeClr>
              </a:solidFill>
            </a:endParaRPr>
          </a:p>
        </p:txBody>
      </p:sp>
      <p:pic>
        <p:nvPicPr>
          <p:cNvPr id="3" name="Picture 45"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12" descr="http://t1.gstatic.com/images?q=tbn:ANd9GcS5pxq12JB77yTm14jdJYo6NDf-EM5yRpwrH7UJJ10_nA6yg0mJ"/>
          <p:cNvPicPr>
            <a:picLocks noChangeAspect="1" noChangeArrowheads="1"/>
          </p:cNvPicPr>
          <p:nvPr/>
        </p:nvPicPr>
        <p:blipFill>
          <a:blip r:embed="rId4" cstate="print"/>
          <a:srcRect/>
          <a:stretch>
            <a:fillRect/>
          </a:stretch>
        </p:blipFill>
        <p:spPr bwMode="auto">
          <a:xfrm>
            <a:off x="228600" y="2286000"/>
            <a:ext cx="2971800" cy="3967506"/>
          </a:xfrm>
          <a:prstGeom prst="rect">
            <a:avLst/>
          </a:prstGeom>
          <a:noFill/>
        </p:spPr>
      </p:pic>
      <p:pic>
        <p:nvPicPr>
          <p:cNvPr id="5" name="Picture 14" descr="http://t3.gstatic.com/images?q=tbn:ANd9GcSE4GFlmPErp6QrpicmR3WKLNw2QvyTOkSnEDL9dqsUo_GYKqZS"/>
          <p:cNvPicPr>
            <a:picLocks noChangeAspect="1" noChangeArrowheads="1"/>
          </p:cNvPicPr>
          <p:nvPr/>
        </p:nvPicPr>
        <p:blipFill>
          <a:blip r:embed="rId5" cstate="print"/>
          <a:srcRect/>
          <a:stretch>
            <a:fillRect/>
          </a:stretch>
        </p:blipFill>
        <p:spPr bwMode="auto">
          <a:xfrm>
            <a:off x="3429000" y="2286000"/>
            <a:ext cx="2286000" cy="3330679"/>
          </a:xfrm>
          <a:prstGeom prst="rect">
            <a:avLst/>
          </a:prstGeom>
          <a:noFill/>
        </p:spPr>
      </p:pic>
      <p:pic>
        <p:nvPicPr>
          <p:cNvPr id="11" name="Slika 10" descr="Untitled.png"/>
          <p:cNvPicPr>
            <a:picLocks noChangeAspect="1"/>
          </p:cNvPicPr>
          <p:nvPr/>
        </p:nvPicPr>
        <p:blipFill>
          <a:blip r:embed="rId6" cstate="print"/>
          <a:stretch>
            <a:fillRect/>
          </a:stretch>
        </p:blipFill>
        <p:spPr>
          <a:xfrm>
            <a:off x="6156176" y="3356992"/>
            <a:ext cx="2753109" cy="1657581"/>
          </a:xfrm>
          <a:prstGeom prst="rect">
            <a:avLst/>
          </a:prstGeom>
        </p:spPr>
      </p:pic>
      <p:pic>
        <p:nvPicPr>
          <p:cNvPr id="6148" name="Picture 4" descr="http://i291.photobucket.com/albums/ll300/ranga95pie/bird19.gif"/>
          <p:cNvPicPr>
            <a:picLocks noChangeAspect="1" noChangeArrowheads="1" noCrop="1"/>
          </p:cNvPicPr>
          <p:nvPr/>
        </p:nvPicPr>
        <p:blipFill>
          <a:blip r:embed="rId7" cstate="print"/>
          <a:srcRect/>
          <a:stretch>
            <a:fillRect/>
          </a:stretch>
        </p:blipFill>
        <p:spPr bwMode="auto">
          <a:xfrm>
            <a:off x="1259632" y="2060848"/>
            <a:ext cx="952500" cy="933450"/>
          </a:xfrm>
          <a:prstGeom prst="rect">
            <a:avLst/>
          </a:prstGeom>
          <a:noFill/>
        </p:spPr>
      </p:pic>
      <p:sp>
        <p:nvSpPr>
          <p:cNvPr id="12" name="Zaokrožen pravokotni oblaček 11"/>
          <p:cNvSpPr/>
          <p:nvPr/>
        </p:nvSpPr>
        <p:spPr>
          <a:xfrm>
            <a:off x="6444208" y="1916832"/>
            <a:ext cx="2304256" cy="151216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tx2">
                    <a:lumMod val="75000"/>
                  </a:schemeClr>
                </a:solidFill>
              </a:rPr>
              <a:t>KATERI INSTRUMENT BI BOLJE OD MENE PRIČARAL OGLAŠANJE PTIC?</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ppt_x</p:attrName>
                                        </p:attrNameLst>
                                      </p:cBhvr>
                                      <p:tavLst>
                                        <p:tav tm="0">
                                          <p:val>
                                            <p:strVal val="#ppt_x-.2"/>
                                          </p:val>
                                        </p:tav>
                                        <p:tav tm="100000">
                                          <p:val>
                                            <p:strVal val="#ppt_x"/>
                                          </p:val>
                                        </p:tav>
                                      </p:tavLst>
                                    </p:anim>
                                    <p:anim calcmode="lin" valueType="num">
                                      <p:cBhvr>
                                        <p:cTn id="8" dur="1000" fill="hold"/>
                                        <p:tgtEl>
                                          <p:spTgt spid="61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3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3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6" dur="3000" fill="hold"/>
                                        <p:tgtEl>
                                          <p:spTgt spid="12"/>
                                        </p:tgtEl>
                                        <p:attrNameLst>
                                          <p:attrName>ppt_y</p:attrName>
                                        </p:attrNameLst>
                                      </p:cBhvr>
                                      <p:tavLst>
                                        <p:tav tm="0">
                                          <p:val>
                                            <p:strVal val="#ppt_y"/>
                                          </p:val>
                                        </p:tav>
                                        <p:tav tm="100000">
                                          <p:val>
                                            <p:strVal val="#ppt_y"/>
                                          </p:val>
                                        </p:tav>
                                      </p:tavLst>
                                    </p:anim>
                                    <p:animEffect transition="in" filter="fade">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059016" cy="1143000"/>
          </a:xfrm>
        </p:spPr>
        <p:txBody>
          <a:bodyPr>
            <a:normAutofit/>
          </a:bodyPr>
          <a:lstStyle/>
          <a:p>
            <a:r>
              <a:rPr lang="sl-SI" sz="4800" b="1" dirty="0" smtClean="0">
                <a:solidFill>
                  <a:schemeClr val="tx2">
                    <a:lumMod val="75000"/>
                  </a:schemeClr>
                </a:solidFill>
              </a:rPr>
              <a:t>11. Pianisti </a:t>
            </a:r>
            <a:endParaRPr lang="sl-SI" sz="4800" b="1" dirty="0">
              <a:solidFill>
                <a:schemeClr val="tx2">
                  <a:lumMod val="75000"/>
                </a:schemeClr>
              </a:solidFill>
            </a:endParaRPr>
          </a:p>
        </p:txBody>
      </p:sp>
      <p:pic>
        <p:nvPicPr>
          <p:cNvPr id="3" name="Picture 45"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2" descr="http://2.bp.blogspot.com/_bt78XwQJU0c/Rf__1ip6QzI/AAAAAAAAAFI/-h2HJGe_uXY/s320/testing+pianos.JPG"/>
          <p:cNvPicPr>
            <a:picLocks noChangeAspect="1" noChangeArrowheads="1"/>
          </p:cNvPicPr>
          <p:nvPr/>
        </p:nvPicPr>
        <p:blipFill>
          <a:blip r:embed="rId4" cstate="print"/>
          <a:srcRect/>
          <a:stretch>
            <a:fillRect/>
          </a:stretch>
        </p:blipFill>
        <p:spPr bwMode="auto">
          <a:xfrm>
            <a:off x="381000" y="2590800"/>
            <a:ext cx="3962400" cy="2971801"/>
          </a:xfrm>
          <a:prstGeom prst="rect">
            <a:avLst/>
          </a:prstGeom>
          <a:noFill/>
        </p:spPr>
      </p:pic>
      <p:pic>
        <p:nvPicPr>
          <p:cNvPr id="5122" name="Picture 2" descr="http://www.basilbaker.com/Images/double_gollies_effects.gif"/>
          <p:cNvPicPr>
            <a:picLocks noChangeAspect="1" noChangeArrowheads="1"/>
          </p:cNvPicPr>
          <p:nvPr/>
        </p:nvPicPr>
        <p:blipFill>
          <a:blip r:embed="rId5" cstate="print"/>
          <a:srcRect/>
          <a:stretch>
            <a:fillRect/>
          </a:stretch>
        </p:blipFill>
        <p:spPr bwMode="auto">
          <a:xfrm>
            <a:off x="5148064" y="3933056"/>
            <a:ext cx="3366908" cy="1554858"/>
          </a:xfrm>
          <a:prstGeom prst="rect">
            <a:avLst/>
          </a:prstGeom>
          <a:noFill/>
        </p:spPr>
      </p:pic>
      <p:sp>
        <p:nvSpPr>
          <p:cNvPr id="8" name="Zaokrožen pravokotni oblaček 7"/>
          <p:cNvSpPr/>
          <p:nvPr/>
        </p:nvSpPr>
        <p:spPr>
          <a:xfrm>
            <a:off x="5148064" y="2132856"/>
            <a:ext cx="2952328" cy="1440160"/>
          </a:xfrm>
          <a:prstGeom prst="wedgeRoundRectCallout">
            <a:avLst>
              <a:gd name="adj1" fmla="val 1414"/>
              <a:gd name="adj2" fmla="val 1166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tx2">
                    <a:lumMod val="75000"/>
                  </a:schemeClr>
                </a:solidFill>
              </a:rPr>
              <a:t>PIANISTI VADIMO LESTVICE. VČASIH SE SLIŠI TUDI KAJ NAROBE….</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8"/>
                                        </p:tgtEl>
                                        <p:attrNameLst>
                                          <p:attrName>ppt_y</p:attrName>
                                        </p:attrNameLst>
                                      </p:cBhvr>
                                      <p:tavLst>
                                        <p:tav tm="0">
                                          <p:val>
                                            <p:strVal val="#ppt_y"/>
                                          </p:val>
                                        </p:tav>
                                        <p:tav tm="100000">
                                          <p:val>
                                            <p:strVal val="#ppt_y"/>
                                          </p:val>
                                        </p:tav>
                                      </p:tavLst>
                                    </p:anim>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779096" cy="1143000"/>
          </a:xfrm>
        </p:spPr>
        <p:txBody>
          <a:bodyPr>
            <a:normAutofit/>
          </a:bodyPr>
          <a:lstStyle/>
          <a:p>
            <a:r>
              <a:rPr lang="sl-SI" sz="4800" b="1" dirty="0" smtClean="0">
                <a:solidFill>
                  <a:schemeClr val="tx2">
                    <a:lumMod val="75000"/>
                  </a:schemeClr>
                </a:solidFill>
              </a:rPr>
              <a:t>12. Fosili (Okamenine) </a:t>
            </a:r>
            <a:endParaRPr lang="sl-SI" sz="4800" b="1" dirty="0">
              <a:solidFill>
                <a:schemeClr val="tx2">
                  <a:lumMod val="75000"/>
                </a:schemeClr>
              </a:solidFill>
            </a:endParaRPr>
          </a:p>
        </p:txBody>
      </p:sp>
      <p:pic>
        <p:nvPicPr>
          <p:cNvPr id="3" name="Picture 15"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19" descr="http://t0.gstatic.com/images?q=tbn:ANd9GcQ48OUpONeCxdNvYuPSDkgmkQQ5tBg2IqM__YhlczpQO_IOI89sUw"/>
          <p:cNvPicPr>
            <a:picLocks noChangeAspect="1" noChangeArrowheads="1"/>
          </p:cNvPicPr>
          <p:nvPr/>
        </p:nvPicPr>
        <p:blipFill>
          <a:blip r:embed="rId4" cstate="print"/>
          <a:srcRect/>
          <a:stretch>
            <a:fillRect/>
          </a:stretch>
        </p:blipFill>
        <p:spPr bwMode="auto">
          <a:xfrm>
            <a:off x="323528" y="1988840"/>
            <a:ext cx="3637377" cy="2724523"/>
          </a:xfrm>
          <a:prstGeom prst="rect">
            <a:avLst/>
          </a:prstGeom>
          <a:noFill/>
        </p:spPr>
      </p:pic>
      <p:pic>
        <p:nvPicPr>
          <p:cNvPr id="6" name="Picture 15" descr="http://t0.gstatic.com/images?q=tbn:ANd9GcT_JBiXKbSI6ZhYsq1ATm3A-0KeZCqKSkpWIEMFexz1c-OSmjf7Tw"/>
          <p:cNvPicPr>
            <a:picLocks noChangeAspect="1" noChangeArrowheads="1"/>
          </p:cNvPicPr>
          <p:nvPr/>
        </p:nvPicPr>
        <p:blipFill>
          <a:blip r:embed="rId5" cstate="print"/>
          <a:srcRect/>
          <a:stretch>
            <a:fillRect/>
          </a:stretch>
        </p:blipFill>
        <p:spPr bwMode="auto">
          <a:xfrm>
            <a:off x="6660232" y="3284984"/>
            <a:ext cx="2276475" cy="2009776"/>
          </a:xfrm>
          <a:prstGeom prst="rect">
            <a:avLst/>
          </a:prstGeom>
          <a:noFill/>
        </p:spPr>
      </p:pic>
      <p:sp>
        <p:nvSpPr>
          <p:cNvPr id="7" name="Text Box 10"/>
          <p:cNvSpPr txBox="1">
            <a:spLocks noChangeArrowheads="1"/>
          </p:cNvSpPr>
          <p:nvPr/>
        </p:nvSpPr>
        <p:spPr bwMode="auto">
          <a:xfrm>
            <a:off x="381000" y="5562600"/>
            <a:ext cx="851148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sl-SI" sz="3200" dirty="0" smtClean="0">
                <a:solidFill>
                  <a:schemeClr val="tx2">
                    <a:lumMod val="75000"/>
                  </a:schemeClr>
                </a:solidFill>
                <a:latin typeface="Candara" pitchFamily="34" charset="0"/>
              </a:rPr>
              <a:t>Okamneli </a:t>
            </a:r>
            <a:r>
              <a:rPr lang="sl-SI" sz="3200" dirty="0">
                <a:solidFill>
                  <a:schemeClr val="tx2">
                    <a:lumMod val="75000"/>
                  </a:schemeClr>
                </a:solidFill>
                <a:latin typeface="Candara" pitchFamily="34" charset="0"/>
              </a:rPr>
              <a:t>ostanki nekdaj živečih rastlin in živali.</a:t>
            </a:r>
            <a:endParaRPr lang="en-US" sz="3200" dirty="0">
              <a:solidFill>
                <a:schemeClr val="tx2">
                  <a:lumMod val="75000"/>
                </a:schemeClr>
              </a:solidFill>
              <a:latin typeface="Candara" pitchFamily="34" charset="0"/>
            </a:endParaRPr>
          </a:p>
        </p:txBody>
      </p:sp>
      <p:pic>
        <p:nvPicPr>
          <p:cNvPr id="9" name="Slika 8" descr="Untitled.png"/>
          <p:cNvPicPr>
            <a:picLocks noChangeAspect="1"/>
          </p:cNvPicPr>
          <p:nvPr/>
        </p:nvPicPr>
        <p:blipFill>
          <a:blip r:embed="rId6" cstate="print"/>
          <a:stretch>
            <a:fillRect/>
          </a:stretch>
        </p:blipFill>
        <p:spPr>
          <a:xfrm>
            <a:off x="4211960" y="2060848"/>
            <a:ext cx="1924319" cy="2305372"/>
          </a:xfrm>
          <a:prstGeom prst="rect">
            <a:avLst/>
          </a:prstGeom>
        </p:spPr>
      </p:pic>
      <p:sp>
        <p:nvSpPr>
          <p:cNvPr id="10" name="Zaokrožen pravokotni oblaček 9"/>
          <p:cNvSpPr/>
          <p:nvPr/>
        </p:nvSpPr>
        <p:spPr>
          <a:xfrm>
            <a:off x="6588224" y="1484784"/>
            <a:ext cx="2232248" cy="1152128"/>
          </a:xfrm>
          <a:prstGeom prst="wedgeRoundRectCallout">
            <a:avLst>
              <a:gd name="adj1" fmla="val -9312"/>
              <a:gd name="adj2" fmla="val 9722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tx2">
                    <a:lumMod val="75000"/>
                  </a:schemeClr>
                </a:solidFill>
              </a:rPr>
              <a:t>IMATE OBČUTEK, KOT DA KOSTI UDARJAJO DRUGA OB DRUGO?</a:t>
            </a:r>
            <a:endParaRPr lang="sl-SI" dirty="0">
              <a:solidFill>
                <a:schemeClr val="tx2">
                  <a:lumMod val="75000"/>
                </a:schemeClr>
              </a:solidFill>
            </a:endParaRPr>
          </a:p>
        </p:txBody>
      </p:sp>
      <p:sp>
        <p:nvSpPr>
          <p:cNvPr id="11" name="Zaokrožen pravokotni oblaček 10">
            <a:hlinkClick r:id="rId7"/>
          </p:cNvPr>
          <p:cNvSpPr/>
          <p:nvPr/>
        </p:nvSpPr>
        <p:spPr>
          <a:xfrm>
            <a:off x="5220072" y="4365104"/>
            <a:ext cx="1368152" cy="1080120"/>
          </a:xfrm>
          <a:prstGeom prst="wedgeRoundRectCallout">
            <a:avLst>
              <a:gd name="adj1" fmla="val -52454"/>
              <a:gd name="adj2" fmla="val -803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tx2">
                    <a:lumMod val="75000"/>
                  </a:schemeClr>
                </a:solidFill>
              </a:rPr>
              <a:t>KLIKNI  NA OBLAČEK!</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10"/>
                                        </p:tgtEl>
                                        <p:attrNameLst>
                                          <p:attrName>ppt_y</p:attrName>
                                        </p:attrNameLst>
                                      </p:cBhvr>
                                      <p:tavLst>
                                        <p:tav tm="0">
                                          <p:val>
                                            <p:strVal val="#ppt_y"/>
                                          </p:val>
                                        </p:tav>
                                        <p:tav tm="100000">
                                          <p:val>
                                            <p:strVal val="#ppt_y"/>
                                          </p:val>
                                        </p:tav>
                                      </p:tavLst>
                                    </p:anim>
                                    <p:animEffect transition="in" filter="fade">
                                      <p:cBhvr>
                                        <p:cTn id="10" dur="3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3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3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7" dur="3000" fill="hold"/>
                                        <p:tgtEl>
                                          <p:spTgt spid="11"/>
                                        </p:tgtEl>
                                        <p:attrNameLst>
                                          <p:attrName>ppt_y</p:attrName>
                                        </p:attrNameLst>
                                      </p:cBhvr>
                                      <p:tavLst>
                                        <p:tav tm="0">
                                          <p:val>
                                            <p:strVal val="#ppt_y"/>
                                          </p:val>
                                        </p:tav>
                                        <p:tav tm="100000">
                                          <p:val>
                                            <p:strVal val="#ppt_y"/>
                                          </p:val>
                                        </p:tav>
                                      </p:tavLst>
                                    </p:anim>
                                    <p:animEffect transition="in" filter="fade">
                                      <p:cBhvr>
                                        <p:cTn id="18"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7139136" cy="1143000"/>
          </a:xfrm>
        </p:spPr>
        <p:txBody>
          <a:bodyPr>
            <a:normAutofit/>
          </a:bodyPr>
          <a:lstStyle/>
          <a:p>
            <a:r>
              <a:rPr lang="sl-SI" sz="4800" b="1" dirty="0" smtClean="0">
                <a:solidFill>
                  <a:schemeClr val="tx2">
                    <a:lumMod val="75000"/>
                  </a:schemeClr>
                </a:solidFill>
              </a:rPr>
              <a:t>13. Labod </a:t>
            </a:r>
            <a:endParaRPr lang="sl-SI" sz="4800" b="1" dirty="0">
              <a:solidFill>
                <a:schemeClr val="tx2">
                  <a:lumMod val="75000"/>
                </a:schemeClr>
              </a:solidFill>
            </a:endParaRPr>
          </a:p>
        </p:txBody>
      </p:sp>
      <p:pic>
        <p:nvPicPr>
          <p:cNvPr id="3" name="Picture 19"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23" descr="C:\Users\Gareth\AppData\Local\Microsoft\Windows\Temporary Internet Files\Content.IE5\XFL2KLNE\MPj02625010000[1].jpg"/>
          <p:cNvPicPr>
            <a:picLocks noChangeAspect="1" noChangeArrowheads="1"/>
          </p:cNvPicPr>
          <p:nvPr/>
        </p:nvPicPr>
        <p:blipFill>
          <a:blip r:embed="rId4" cstate="print"/>
          <a:srcRect/>
          <a:stretch>
            <a:fillRect/>
          </a:stretch>
        </p:blipFill>
        <p:spPr bwMode="auto">
          <a:xfrm>
            <a:off x="395536" y="1772816"/>
            <a:ext cx="2736304" cy="4072639"/>
          </a:xfrm>
          <a:prstGeom prst="rect">
            <a:avLst/>
          </a:prstGeom>
          <a:noFill/>
          <a:ln w="9525">
            <a:noFill/>
            <a:miter lim="800000"/>
            <a:headEnd/>
            <a:tailEnd/>
          </a:ln>
        </p:spPr>
      </p:pic>
      <p:pic>
        <p:nvPicPr>
          <p:cNvPr id="16386" name="Picture 2" descr="animated gifs swans"/>
          <p:cNvPicPr>
            <a:picLocks noChangeAspect="1" noChangeArrowheads="1" noCrop="1"/>
          </p:cNvPicPr>
          <p:nvPr/>
        </p:nvPicPr>
        <p:blipFill>
          <a:blip r:embed="rId5" cstate="print"/>
          <a:srcRect/>
          <a:stretch>
            <a:fillRect/>
          </a:stretch>
        </p:blipFill>
        <p:spPr bwMode="auto">
          <a:xfrm>
            <a:off x="3779912" y="1916832"/>
            <a:ext cx="2078342" cy="1247007"/>
          </a:xfrm>
          <a:prstGeom prst="rect">
            <a:avLst/>
          </a:prstGeom>
          <a:noFill/>
        </p:spPr>
      </p:pic>
      <p:pic>
        <p:nvPicPr>
          <p:cNvPr id="16388" name="Picture 4" descr="animated gifs swans"/>
          <p:cNvPicPr>
            <a:picLocks noChangeAspect="1" noChangeArrowheads="1" noCrop="1"/>
          </p:cNvPicPr>
          <p:nvPr/>
        </p:nvPicPr>
        <p:blipFill>
          <a:blip r:embed="rId6" cstate="print"/>
          <a:srcRect/>
          <a:stretch>
            <a:fillRect/>
          </a:stretch>
        </p:blipFill>
        <p:spPr bwMode="auto">
          <a:xfrm>
            <a:off x="3131840" y="4941168"/>
            <a:ext cx="5429250" cy="885825"/>
          </a:xfrm>
          <a:prstGeom prst="rect">
            <a:avLst/>
          </a:prstGeom>
          <a:noFill/>
        </p:spPr>
      </p:pic>
      <p:pic>
        <p:nvPicPr>
          <p:cNvPr id="10" name="Picture 10" descr="Cello"/>
          <p:cNvPicPr>
            <a:picLocks noChangeAspect="1" noChangeArrowheads="1"/>
          </p:cNvPicPr>
          <p:nvPr/>
        </p:nvPicPr>
        <p:blipFill>
          <a:blip r:embed="rId7" cstate="print"/>
          <a:srcRect/>
          <a:stretch>
            <a:fillRect/>
          </a:stretch>
        </p:blipFill>
        <p:spPr bwMode="auto">
          <a:xfrm>
            <a:off x="6588224" y="4797152"/>
            <a:ext cx="1656184" cy="1656184"/>
          </a:xfrm>
          <a:prstGeom prst="rect">
            <a:avLst/>
          </a:prstGeom>
          <a:noFill/>
        </p:spPr>
      </p:pic>
      <p:sp>
        <p:nvSpPr>
          <p:cNvPr id="11" name="Zaokrožen pravokotni oblaček 10"/>
          <p:cNvSpPr/>
          <p:nvPr/>
        </p:nvSpPr>
        <p:spPr>
          <a:xfrm>
            <a:off x="6372200" y="3068960"/>
            <a:ext cx="2448272" cy="1584176"/>
          </a:xfrm>
          <a:prstGeom prst="wedgeRoundRectCallout">
            <a:avLst>
              <a:gd name="adj1" fmla="val -18072"/>
              <a:gd name="adj2" fmla="val 874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tx2">
                    <a:lumMod val="75000"/>
                  </a:schemeClr>
                </a:solidFill>
              </a:rPr>
              <a:t>OB MOJEM ZVOKU SI LAHKO PRESTAVLJAŠ, KAKO LABOD ELEGANTNO DRSI PO GLADINI.</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388"/>
                                        </p:tgtEl>
                                        <p:attrNameLst>
                                          <p:attrName>style.visibility</p:attrName>
                                        </p:attrNameLst>
                                      </p:cBhvr>
                                      <p:to>
                                        <p:strVal val="visible"/>
                                      </p:to>
                                    </p:set>
                                    <p:anim calcmode="lin" valueType="num">
                                      <p:cBhvr>
                                        <p:cTn id="14" dur="1000" fill="hold"/>
                                        <p:tgtEl>
                                          <p:spTgt spid="16388"/>
                                        </p:tgtEl>
                                        <p:attrNameLst>
                                          <p:attrName>ppt_x</p:attrName>
                                        </p:attrNameLst>
                                      </p:cBhvr>
                                      <p:tavLst>
                                        <p:tav tm="0">
                                          <p:val>
                                            <p:strVal val="#ppt_x-.2"/>
                                          </p:val>
                                        </p:tav>
                                        <p:tav tm="100000">
                                          <p:val>
                                            <p:strVal val="#ppt_x"/>
                                          </p:val>
                                        </p:tav>
                                      </p:tavLst>
                                    </p:anim>
                                    <p:anim calcmode="lin" valueType="num">
                                      <p:cBhvr>
                                        <p:cTn id="15"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88"/>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3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3" dur="3000" fill="hold"/>
                                        <p:tgtEl>
                                          <p:spTgt spid="11"/>
                                        </p:tgtEl>
                                        <p:attrNameLst>
                                          <p:attrName>ppt_y</p:attrName>
                                        </p:attrNameLst>
                                      </p:cBhvr>
                                      <p:tavLst>
                                        <p:tav tm="0">
                                          <p:val>
                                            <p:strVal val="#ppt_y"/>
                                          </p:val>
                                        </p:tav>
                                        <p:tav tm="100000">
                                          <p:val>
                                            <p:strVal val="#ppt_y"/>
                                          </p:val>
                                        </p:tav>
                                      </p:tavLst>
                                    </p:anim>
                                    <p:animEffect transition="in" filter="fade">
                                      <p:cBhvr>
                                        <p:cTn id="24"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131024" cy="1143000"/>
          </a:xfrm>
        </p:spPr>
        <p:txBody>
          <a:bodyPr>
            <a:normAutofit/>
          </a:bodyPr>
          <a:lstStyle/>
          <a:p>
            <a:r>
              <a:rPr lang="sl-SI" sz="4800" b="1" dirty="0" smtClean="0">
                <a:solidFill>
                  <a:schemeClr val="tx2">
                    <a:lumMod val="75000"/>
                  </a:schemeClr>
                </a:solidFill>
              </a:rPr>
              <a:t>14. Finale (Zaključek)</a:t>
            </a:r>
            <a:endParaRPr lang="sl-SI" sz="4800" b="1" dirty="0">
              <a:solidFill>
                <a:schemeClr val="tx2">
                  <a:lumMod val="75000"/>
                </a:schemeClr>
              </a:solidFill>
            </a:endParaRPr>
          </a:p>
        </p:txBody>
      </p:sp>
      <p:pic>
        <p:nvPicPr>
          <p:cNvPr id="3" name="Picture 19"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sp>
        <p:nvSpPr>
          <p:cNvPr id="5" name="Ograda noge 4"/>
          <p:cNvSpPr>
            <a:spLocks noGrp="1"/>
          </p:cNvSpPr>
          <p:nvPr>
            <p:ph type="ftr" sz="quarter" idx="12"/>
          </p:nvPr>
        </p:nvSpPr>
        <p:spPr/>
        <p:txBody>
          <a:bodyPr/>
          <a:lstStyle/>
          <a:p>
            <a:r>
              <a:rPr lang="en-US" smtClean="0"/>
              <a:t>Klavdija Štrancar</a:t>
            </a:r>
            <a:endParaRPr lang="en-US"/>
          </a:p>
        </p:txBody>
      </p:sp>
      <p:pic>
        <p:nvPicPr>
          <p:cNvPr id="2050" name="Picture 2" descr="http://www.galeriebricard.com/Haize/le%20carnaval%20des%20animaux%20G.jpg"/>
          <p:cNvPicPr>
            <a:picLocks noChangeAspect="1" noChangeArrowheads="1"/>
          </p:cNvPicPr>
          <p:nvPr/>
        </p:nvPicPr>
        <p:blipFill>
          <a:blip r:embed="rId4" cstate="print"/>
          <a:srcRect/>
          <a:stretch>
            <a:fillRect/>
          </a:stretch>
        </p:blipFill>
        <p:spPr bwMode="auto">
          <a:xfrm>
            <a:off x="2195736" y="1484784"/>
            <a:ext cx="5184576" cy="5141372"/>
          </a:xfrm>
          <a:prstGeom prst="rect">
            <a:avLst/>
          </a:prstGeom>
          <a:noFill/>
        </p:spPr>
      </p:pic>
      <p:sp>
        <p:nvSpPr>
          <p:cNvPr id="6" name="PoljeZBesedilom 5"/>
          <p:cNvSpPr txBox="1"/>
          <p:nvPr/>
        </p:nvSpPr>
        <p:spPr>
          <a:xfrm>
            <a:off x="179512" y="1916832"/>
            <a:ext cx="18002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l-SI" dirty="0" smtClean="0">
                <a:solidFill>
                  <a:schemeClr val="tx2">
                    <a:lumMod val="75000"/>
                  </a:schemeClr>
                </a:solidFill>
              </a:rPr>
              <a:t>V FINALU PREPOZNAMO DELE IZ OSTALIH STAVKOV.</a:t>
            </a:r>
            <a:endParaRPr lang="sl-SI" dirty="0">
              <a:solidFill>
                <a:schemeClr val="tx2">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95536" y="476672"/>
            <a:ext cx="8208912" cy="2448272"/>
          </a:xfrm>
        </p:spPr>
        <p:txBody>
          <a:bodyPr>
            <a:noAutofit/>
          </a:bodyPr>
          <a:lstStyle/>
          <a:p>
            <a:r>
              <a:rPr lang="sl-SI" sz="1800" dirty="0" smtClean="0"/>
              <a:t/>
            </a:r>
            <a:br>
              <a:rPr lang="sl-SI" sz="1800" dirty="0" smtClean="0"/>
            </a:br>
            <a:r>
              <a:rPr lang="sl-SI" sz="1800" dirty="0" smtClean="0"/>
              <a:t/>
            </a:r>
            <a:br>
              <a:rPr lang="sl-SI" sz="1800" dirty="0" smtClean="0"/>
            </a:br>
            <a:r>
              <a:rPr lang="sl-SI" sz="1800" dirty="0" smtClean="0"/>
              <a:t/>
            </a:r>
            <a:br>
              <a:rPr lang="sl-SI" sz="1800" dirty="0" smtClean="0"/>
            </a:br>
            <a:r>
              <a:rPr lang="sl-SI" sz="1800" dirty="0" smtClean="0"/>
              <a:t/>
            </a:r>
            <a:br>
              <a:rPr lang="sl-SI" sz="1800" dirty="0" smtClean="0"/>
            </a:br>
            <a:r>
              <a:rPr lang="sl-SI" sz="1800" dirty="0" smtClean="0"/>
              <a:t/>
            </a:r>
            <a:br>
              <a:rPr lang="sl-SI" sz="1800" dirty="0" smtClean="0"/>
            </a:br>
            <a:r>
              <a:rPr lang="sl-SI" sz="1800" dirty="0" smtClean="0"/>
              <a:t/>
            </a:r>
            <a:br>
              <a:rPr lang="sl-SI" sz="1800" dirty="0" smtClean="0"/>
            </a:br>
            <a:r>
              <a:rPr lang="vi-VN" sz="2000" b="1" dirty="0" smtClean="0">
                <a:latin typeface="Candara" pitchFamily="34" charset="0"/>
              </a:rPr>
              <a:t>Camille Saint-Saëns</a:t>
            </a:r>
            <a:r>
              <a:rPr lang="vi-VN" sz="2000" dirty="0" smtClean="0">
                <a:latin typeface="Candara" pitchFamily="34" charset="0"/>
              </a:rPr>
              <a:t> </a:t>
            </a:r>
            <a:r>
              <a:rPr lang="sl-SI" sz="2000" dirty="0" smtClean="0">
                <a:latin typeface="Candara" pitchFamily="34" charset="0"/>
              </a:rPr>
              <a:t>je bil francoski skladatelj in pianist. Rodil se je leta 1835 v Parizu in </a:t>
            </a:r>
            <a:r>
              <a:rPr lang="vi-VN" sz="2000" dirty="0" smtClean="0">
                <a:latin typeface="Candara" pitchFamily="34" charset="0"/>
              </a:rPr>
              <a:t>se </a:t>
            </a:r>
            <a:r>
              <a:rPr lang="sl-SI" sz="2000" dirty="0" smtClean="0">
                <a:latin typeface="Candara" pitchFamily="34" charset="0"/>
              </a:rPr>
              <a:t>že </a:t>
            </a:r>
            <a:r>
              <a:rPr lang="vi-VN" sz="2000" dirty="0" smtClean="0">
                <a:latin typeface="Candara" pitchFamily="34" charset="0"/>
              </a:rPr>
              <a:t>pri dveh letih</a:t>
            </a:r>
            <a:r>
              <a:rPr lang="sl-SI" sz="2000" dirty="0" smtClean="0">
                <a:latin typeface="Candara" pitchFamily="34" charset="0"/>
              </a:rPr>
              <a:t> začel </a:t>
            </a:r>
            <a:r>
              <a:rPr lang="vi-VN" sz="2000" dirty="0" smtClean="0">
                <a:latin typeface="Candara" pitchFamily="34" charset="0"/>
              </a:rPr>
              <a:t> učiti igranja na</a:t>
            </a:r>
            <a:r>
              <a:rPr lang="sl-SI" sz="2000" dirty="0" smtClean="0">
                <a:latin typeface="Candara" pitchFamily="34" charset="0"/>
              </a:rPr>
              <a:t> klavir</a:t>
            </a:r>
            <a:r>
              <a:rPr lang="vi-VN" sz="2000" dirty="0" smtClean="0">
                <a:latin typeface="Candara" pitchFamily="34" charset="0"/>
              </a:rPr>
              <a:t>. Bil</a:t>
            </a:r>
            <a:r>
              <a:rPr lang="sl-SI" sz="2000" dirty="0" smtClean="0">
                <a:latin typeface="Candara" pitchFamily="34" charset="0"/>
              </a:rPr>
              <a:t> je čudežni otrok.</a:t>
            </a:r>
            <a:r>
              <a:rPr lang="vi-VN" sz="2000" dirty="0" smtClean="0">
                <a:latin typeface="Candara" pitchFamily="34" charset="0"/>
              </a:rPr>
              <a:t> </a:t>
            </a:r>
            <a:r>
              <a:rPr lang="sl-SI" sz="2000" dirty="0" smtClean="0">
                <a:latin typeface="Candara" pitchFamily="34" charset="0"/>
              </a:rPr>
              <a:t>N</a:t>
            </a:r>
            <a:r>
              <a:rPr lang="vi-VN" sz="2000" dirty="0" smtClean="0">
                <a:latin typeface="Candara" pitchFamily="34" charset="0"/>
              </a:rPr>
              <a:t>jegova prva skladba je bila objavljena</a:t>
            </a:r>
            <a:r>
              <a:rPr lang="sl-SI" sz="2000" dirty="0" smtClean="0">
                <a:latin typeface="Candara" pitchFamily="34" charset="0"/>
              </a:rPr>
              <a:t>, ko je imel komaj 4 leta.</a:t>
            </a:r>
            <a:r>
              <a:rPr lang="vi-VN" sz="2000" dirty="0" smtClean="0">
                <a:latin typeface="Candara" pitchFamily="34" charset="0"/>
              </a:rPr>
              <a:t> Pri petih letih je prvič nastopil</a:t>
            </a:r>
            <a:r>
              <a:rPr lang="sl-SI" sz="2000" dirty="0" smtClean="0">
                <a:latin typeface="Candara" pitchFamily="34" charset="0"/>
              </a:rPr>
              <a:t>, p</a:t>
            </a:r>
            <a:r>
              <a:rPr lang="vi-VN" sz="2000" dirty="0" smtClean="0">
                <a:latin typeface="Candara" pitchFamily="34" charset="0"/>
              </a:rPr>
              <a:t>ri desetih naj bi </a:t>
            </a:r>
            <a:r>
              <a:rPr lang="sl-SI" sz="2000" dirty="0" smtClean="0">
                <a:latin typeface="Candara" pitchFamily="34" charset="0"/>
              </a:rPr>
              <a:t>znal že</a:t>
            </a:r>
            <a:r>
              <a:rPr lang="vi-VN" sz="2000" dirty="0" smtClean="0">
                <a:latin typeface="Candara" pitchFamily="34" charset="0"/>
              </a:rPr>
              <a:t> vseh 32 Beethovnovih klavirskih </a:t>
            </a:r>
            <a:r>
              <a:rPr lang="sl-SI" sz="2000" dirty="0" smtClean="0">
                <a:latin typeface="Candara" pitchFamily="34" charset="0"/>
              </a:rPr>
              <a:t>sonat</a:t>
            </a:r>
            <a:r>
              <a:rPr lang="vi-VN" sz="2000" dirty="0" smtClean="0">
                <a:latin typeface="Candara" pitchFamily="34" charset="0"/>
              </a:rPr>
              <a:t> na pamet.</a:t>
            </a:r>
            <a:r>
              <a:rPr lang="sl-SI" sz="2000" dirty="0" smtClean="0">
                <a:latin typeface="Candara" pitchFamily="34" charset="0"/>
              </a:rPr>
              <a:t/>
            </a:r>
            <a:br>
              <a:rPr lang="sl-SI" sz="2000" dirty="0" smtClean="0">
                <a:latin typeface="Candara" pitchFamily="34" charset="0"/>
              </a:rPr>
            </a:br>
            <a:r>
              <a:rPr lang="sl-SI" sz="2000" dirty="0" smtClean="0">
                <a:latin typeface="Candara" pitchFamily="34" charset="0"/>
              </a:rPr>
              <a:t>Skoraj do svoje smrti leta 1921 je še uspešno koncertiral.</a:t>
            </a:r>
            <a:r>
              <a:rPr lang="vi-VN" sz="1800" dirty="0" smtClean="0"/>
              <a:t/>
            </a:r>
            <a:br>
              <a:rPr lang="vi-VN" sz="1800" dirty="0" smtClean="0"/>
            </a:br>
            <a:endParaRPr lang="sl-SI" sz="1800" dirty="0"/>
          </a:p>
        </p:txBody>
      </p:sp>
      <p:pic>
        <p:nvPicPr>
          <p:cNvPr id="1026" name="Picture 2" descr="http://t0.gstatic.com/images?q=tbn:ANd9GcSlEK-D5GhBLWRFQtNGwxWwL5aGeRWz7FG2-SXlQudqDjUT7Vjk"/>
          <p:cNvPicPr>
            <a:picLocks noChangeAspect="1" noChangeArrowheads="1"/>
          </p:cNvPicPr>
          <p:nvPr/>
        </p:nvPicPr>
        <p:blipFill>
          <a:blip r:embed="rId2" cstate="print"/>
          <a:srcRect/>
          <a:stretch>
            <a:fillRect/>
          </a:stretch>
        </p:blipFill>
        <p:spPr bwMode="auto">
          <a:xfrm>
            <a:off x="4572000" y="3068960"/>
            <a:ext cx="3506897" cy="2808312"/>
          </a:xfrm>
          <a:prstGeom prst="rect">
            <a:avLst/>
          </a:prstGeom>
          <a:noFill/>
        </p:spPr>
      </p:pic>
      <p:pic>
        <p:nvPicPr>
          <p:cNvPr id="1030" name="Picture 6" descr="http://www.musicnotes.com/images/productimages/mtd/MN0026261.gif"/>
          <p:cNvPicPr>
            <a:picLocks noChangeAspect="1" noChangeArrowheads="1"/>
          </p:cNvPicPr>
          <p:nvPr/>
        </p:nvPicPr>
        <p:blipFill>
          <a:blip r:embed="rId3" cstate="print"/>
          <a:srcRect/>
          <a:stretch>
            <a:fillRect/>
          </a:stretch>
        </p:blipFill>
        <p:spPr bwMode="auto">
          <a:xfrm>
            <a:off x="971600" y="2708920"/>
            <a:ext cx="2857500" cy="38100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8229600" cy="1989416"/>
          </a:xfrm>
        </p:spPr>
        <p:txBody>
          <a:bodyPr>
            <a:normAutofit fontScale="90000"/>
          </a:bodyPr>
          <a:lstStyle/>
          <a:p>
            <a:r>
              <a:rPr lang="sl-SI" dirty="0" smtClean="0"/>
              <a:t/>
            </a:r>
            <a:br>
              <a:rPr lang="sl-SI" dirty="0" smtClean="0"/>
            </a:br>
            <a:r>
              <a:rPr lang="sl-SI" sz="3100" dirty="0" smtClean="0"/>
              <a:t>Živalski karneval za dva pianista in komorni ansambel je njegovo najbolj znano in priljubljeno delo. Napisal  ga je leta 1886, na njegovo željo pa so ga natisnili šele po njegovi smrti. </a:t>
            </a:r>
            <a:endParaRPr lang="sl-SI" sz="3100" dirty="0"/>
          </a:p>
        </p:txBody>
      </p:sp>
      <p:pic>
        <p:nvPicPr>
          <p:cNvPr id="3" name="Picture 4" descr="http://t2.gstatic.com/images?q=tbn:ANd9GcQ7VGEJLKyHERkPK63BRnVjRBssinHuYBWQapSr17H7Yj7mWUSA"/>
          <p:cNvPicPr>
            <a:picLocks noChangeAspect="1" noChangeArrowheads="1"/>
          </p:cNvPicPr>
          <p:nvPr/>
        </p:nvPicPr>
        <p:blipFill>
          <a:blip r:embed="rId2" cstate="print"/>
          <a:srcRect/>
          <a:stretch>
            <a:fillRect/>
          </a:stretch>
        </p:blipFill>
        <p:spPr bwMode="auto">
          <a:xfrm rot="21231955">
            <a:off x="2467190" y="2548326"/>
            <a:ext cx="2520280" cy="2520280"/>
          </a:xfrm>
          <a:prstGeom prst="rect">
            <a:avLst/>
          </a:prstGeom>
          <a:noFill/>
        </p:spPr>
      </p:pic>
      <p:pic>
        <p:nvPicPr>
          <p:cNvPr id="14338" name="Picture 2" descr="Camille Saint-Saens: Carnival of the Animals CD cover"/>
          <p:cNvPicPr>
            <a:picLocks noChangeAspect="1" noChangeArrowheads="1"/>
          </p:cNvPicPr>
          <p:nvPr/>
        </p:nvPicPr>
        <p:blipFill>
          <a:blip r:embed="rId3" cstate="print"/>
          <a:srcRect/>
          <a:stretch>
            <a:fillRect/>
          </a:stretch>
        </p:blipFill>
        <p:spPr bwMode="auto">
          <a:xfrm rot="509154">
            <a:off x="1781041" y="4096924"/>
            <a:ext cx="2396385" cy="2364854"/>
          </a:xfrm>
          <a:prstGeom prst="rect">
            <a:avLst/>
          </a:prstGeom>
          <a:noFill/>
        </p:spPr>
      </p:pic>
      <p:pic>
        <p:nvPicPr>
          <p:cNvPr id="5" name="Slika 4" descr="Carnival_animals_Book.jpg"/>
          <p:cNvPicPr>
            <a:picLocks noChangeAspect="1"/>
          </p:cNvPicPr>
          <p:nvPr/>
        </p:nvPicPr>
        <p:blipFill>
          <a:blip r:embed="rId4" cstate="print"/>
          <a:stretch>
            <a:fillRect/>
          </a:stretch>
        </p:blipFill>
        <p:spPr>
          <a:xfrm rot="596662">
            <a:off x="5584098" y="2499872"/>
            <a:ext cx="1912295" cy="1880423"/>
          </a:xfrm>
          <a:prstGeom prst="rect">
            <a:avLst/>
          </a:prstGeom>
        </p:spPr>
      </p:pic>
      <p:pic>
        <p:nvPicPr>
          <p:cNvPr id="14342" name="Picture 6" descr="http://t3.gstatic.com/images?q=tbn:ANd9GcTFDDBai3AFnzqHvRFyiKBfhsFtAS1C2j0dxKm8eSyxMXAoJxkXow"/>
          <p:cNvPicPr>
            <a:picLocks noChangeAspect="1" noChangeArrowheads="1"/>
          </p:cNvPicPr>
          <p:nvPr/>
        </p:nvPicPr>
        <p:blipFill>
          <a:blip r:embed="rId5" cstate="print"/>
          <a:srcRect/>
          <a:stretch>
            <a:fillRect/>
          </a:stretch>
        </p:blipFill>
        <p:spPr bwMode="auto">
          <a:xfrm>
            <a:off x="4572000" y="3933056"/>
            <a:ext cx="2133600" cy="2143125"/>
          </a:xfrm>
          <a:prstGeom prst="rect">
            <a:avLst/>
          </a:prstGeom>
          <a:noFill/>
        </p:spPr>
      </p:pic>
      <p:sp>
        <p:nvSpPr>
          <p:cNvPr id="14344" name="AutoShape 8" descr="data:image/jpg;base64,/9j/4AAQSkZJRgABAQAAAQABAAD/2wCEAAkGBhQSEBQUExQWFRUUGRwaGRgYGRgcHBwcGBYcFx4XHBgcHSYgHBwjHBwYHy8gIycpLC0sGB8xNTAqNSYrLCkBCQoKDgwOGg8PGiwkHyQtKSwpLCwsLCwsLC0pKSwsKSksKSwsLCwsLCwpLCwpLCwsLCwsKSksLCwpKSksLCwsLP/AABEIAOEA4QMBIgACEQEDEQH/xAAcAAABBAMBAAAAAAAAAAAAAAAGAwQFBwABAgj/xABMEAACAQIEAgYGBgcEBwkBAAABAgMAEQQFEiEGMQcTIkFRYRQycYGRkhVCUqGx0SMzU2JyssEkguHwCENzdJPD0hY0NlRjorPC8Sb/xAAaAQACAwEBAAAAAAAAAAAAAAAAAQIDBAUG/8QALREAAgEDAwMEAQMFAQAAAAAAAAECAxESBCExE0FRFCJhkTJxgbFCwdHw8aH/2gAMAwEAAhEDEQA/AIbAcBzYlXkjmIGtlCmUhmYAuVUd+1cydH86qzGV7Kkb+u3KY6VHtBO4p/heMzhYGiRVDmR3DsL2DLo7I7m86d4jpIVoTEb6SkKqLiwaIgs3L61qoy+TpdJX2SsQeN4Bmi1apW2mEO0jeuQCD7N6cw9F2IYyAT2aOQx2MpBZguohb8zbf3VI4vpBw0iyh42u2I69CHAsQFFm235H41k/SigExiRA8k7Sqz2bRdAm373PejLfkOkmuF/v7g7mXBMsEKSSTsuvknWHXY33035bVEHLT+2l+Y/nRbj+O4ZMAMNdmclSXkcMFI3PVi1wD4XoWbMY/tr8ahKT7M00aFFr3pCX0cf20vzH8619Gn9tL8x/OlvpCP7a/Gs9Pj+2vxqOUi/0+m+PsR+jW/bS/MfzrX0a37eX5j+dLfSEf21+NZ9IR/bX4ijKQ/TabwvsS+jW/bS/MfzrX0c37aX5j+dLHHx/bX4is9Pj+2vxFGcg9Np/j7Evo1v28vzH86z6Nb9vL8x/OlvTo/tr8RWenx/bX4ilnIPTab4+xH6Nb9vL8x/Os+jm/byfE/nS/p0f21+YVr06P7a/MKMpD9NpvC+xI5a37eX4n865OWN+3l+Y/nTg41Ptr8w/OtHGJ9tfmFGcg9Npvj7EBljft5fmP/VWvo1/28vxP5059MT7a/MKz0tPtL8wozkJ6bTfH2Nvo1v28nzH86z6Nb9vL8x/Ol9YNyrKT435VyJv3lHkSPwpZyIenoL+kSGXt+3k+Y/9Vc+gN+2l+Y/nSwkA5OvxHf8A5vSnXIBYMB/eHf3085B6ai+yG4y5v28vnufzrBlzft5fmP8A1Uu8i2ADLb2jes64b9tfiKM5EVp6N90JfRzft5PmP51sZa37aT4t+dKicH662v4iuxiF+0vzChSlck9Pp/H/AKejtQ8DWVqsrUcPFHmlswmMjBD9ZhyGwDGiXKSsqJaSWSRn6thHpPV6raZWBG6jfa9vOh3KRfEOpNg7Mp97MNvOiHhDKzgpZMW0izJhwVKQEs5ZjpAK2Gked7VXJK5ZCpPm5H8X4WfCyBkkL4eXeGUhe2AATsOVvOuuEyuIlUTMdASRpNNgTojJCpf6xbTS/EGHxOOxICxsUaxXrNKaNQuWa1lB87b7Unl3CuLweMH6JZerIO7hLjUCHG+ocr+YpO1h9SeWzHuXcKy4xHfCuylWUdXMi3CvybrFNiBY32uKhuJMix+BCtOi6GNldQrKT4X7ifMCrf4mw2KGDIw8kcbPIdTKgXSjHYW72HIt50JwekMzxYtJJsNISDrsSVuAr3U9kjYg91Ruk7Mm3Nq9yq/pqT935VrZzyT935RRBx3wOMEwkikEkDtpBPrI2nVofz07g99COnzq3FGZ1qidmx4c8lv9X5RWvpmT9z5VpkfdWlp4rwPrz8j5s7fwT5RWhnUn7lv4RTJq1ajFB15+R8c6fwT5RWvpZz3J8opjqrRNGKB15+R8c2fwT5BXJzd/BPkFMjWqeKF1p+R99Kv4J8i1n0w32Y/kWmVaFKyDrz8j76Ybwj+Ra0c1b7KfIKZiullIB86LIfXn5HaZu4OyoPYorn6TJ5ql/wCAU0vWy1/dRih9epxcdHMj9iP5RXQzE/Yj+QU2jQkgWv5Ue8E9Gz4iaP0gFVY+p9YjmS32R99QlguSynKtPgDRjz9mP5RW/TT9iP5RXrHC8MYWNAi4eIKvIdWp/Ec6W+gMN/5eH/hp+VTwK+tU8nkk44/Yi+UfnSkePNx2I+f2BXrD/s7hv/Lw/wDDT8qh824CwDI7HCQ3CsQQgFiATfa1CgLrVPJJ2rKT1msqdiF2UvluSquIjJFrksxJ7mbYk92/fVk5NkEEFzCEBlN2Itdtr+/Y91VvnWFMkQeORurddEhHdpc93k1wR5iijhKXBMMOdTdbhFCLqa3rki9gbE3P3is/D3NK+CZxXC7viIpGlAijHbg0grIb3U3PKx0+e1Q3FsLqdT6QA+osDz1sFiDX+tffSNtgKKE4lgdngLqsyvZUuGZxsNQHx28BegDiGXMcTmhTDFxAXUKwt1dk2LMbWNrHY+6hpWDI5mxeI+jRLJK8shcRlV9QrqZtWkDdr2UsPKl+Fc3eE2nkcLoFkkFhfUTq1EA3ttvta1NOkzFvA8SpGUhUEiRd1MjG7dkbC1uXfcmkYOP4RhurViWYktrBaxJHIuTYc9uVQdxpxvyTGK4jwWOZMHig7GVy0bBdOknZRqU7m21yDfvoF464FTBL1iTalaQoiGxYgLqZiRysdiCL8qL8uzTBSFmaBUZVDBo+zve3ZIO577V3LwTBmIVWxEiOrNoUMsuzH1jcKbkAX8KlGe5GcE1cpySFhzBFxfcW2Pfv3VwKOeKujjMIZGDRyYiKJSEl2I6tBflfs232PhQzk/D+IxcmjDwtIe/SNhfvLch76vMjI0CrC4l6PEiw0bYaGWQydSI5kcOknWLdwyD9WQdh3Ed9BgyuUT9RoJlD9XoHPVqtp+O1WphhmEJJjydlV5Fkkj16kJQGwROUe/aNu8VF37AAOE4HmMc6vBP1yCLq1UJoPWNa7EtyPIFb713gOjbFySFHjMNo5JAXtY9VzQWNr3IG/K9FsfHUzTrh/QH9IIjj0NIQ56qTrluCo323PLnS2aZ5jMJo6/LmRZpcQBeW+o4oboCBtba1F5AD/BXA0WKwjytHJM6ylXSKRVeNAl+sCEfpCW2t4cqG4uD8STETDIqTOqqxUkXflcLc8rnlvY0c4jE47AImJxeBIkjc6MR1gXdxZUkWPaRVtsKe5NxtjGgM0OX6o4Qjs+oiMGJSGZRp5sC17Em/so3EA2P6OMYkmiKJ5xZe3Gp03e9hdrX5WuKiMRw5iUiMzwusYbSWIsAwbTbx5gj2irMy/NsbioS8OBmmiaWNlYzlrdRKX0AkbAm4sAKTzrGY/HYfEYRMucFZbyXYP1bM5mstwCCQ3ja3dQrgVOa5qawHCOLnmaGKCR5EJVwB6pGxDHkDfzpjhstkkmEKIWlZtAQcywNrfEGpDGYFKJHfvqezTgHHYeJpZsNJHGnrMdNhc27j42qAvQAbdHsUWpibGYerq7ltzXzvV88JZV1cXWOO2+48l8L+fOvLGFxbRuHUlWXkRVycC9Lc+IePCyYYzMRYNEQDYD1mB2sPG4qhU0p5yZu9TegqSVt9/kNcZxdOcZHBHAShcq0hFx2V1esDYdwF++iyPVt9/wCVN4lSw2UW5AAHeorOeO8JhjpknjVvs31H5VuRV8X3uZmTk2ICDfnUJj8wcxue7S38pqvuJOmeJAy4aNpHP15BpUexb6m+6q2g40xYxBm69y7XBuSVIbYrp5W3921TyRFtI9I3rVL6BWUCKi4pzOLA4RIYVXXMC9jvbWO25B8TyFVqmOdDdWIN73v33vf42NK59mDTYh2c3N9I8gnZAHuFMGFVqISm29iQjzuVZ1nDXlQghiL2IFh7bVKYXiPGww6w7CKRit9t2Haa3eCdjfvoYJqXzZ0SKKNQeRYatiNYXe1/I+4ioyQ4ye7uWLwxxvDPF1E0QkaUqroxGki9tQ1H6vPbffahzjHo3eB2fC/pYeegbyRjwZebKPtD30DB979/dU9kHF8uHxCSlixXYkk303BK38CRUcXHgnnGez5INDV2dBGT2w8+Le5Yt1aXN7Kgu1vC5P8A7aq3jLOYsVjJJoY+rR9O2wuQLM1hsLnert6JltkYtzPXfG5qxblW9yvuG+kcj6SXFTOVxMchjB1MA51AKBvpBUgdw2qf/wBHzDtpxbX7F41t+8ATf4EfGqaHOrm4Bx3oWX5fyBxuNN/NdJT+i0xLkCukvBGDOp9JI1OsqkbWLgG4996tjpNzeXDwYF4nZWOJjBsT2gVN1bxB8KC+nbL9OOw0tv1kek+1H/JqtfNcsgmOFWcXKOHiF9i6Rk7+Nhc28qYwA6b8KqPgsQnZmEhXUuxsLMNx4H8aK+k3JPSsrmA9eMCVCOYaPtbedriqy6TsZiJswC4sCKOBgIlQ6tesg3UkC5O1yRZbWq3sNnAbHTYRiDaGORVt9Vrowv372PvovdgU/wBKeLdsvyjU7HXBqa5PaOiPtHxO53PjVidGWXs+RRRubiVJAL9yuzAD76GelvLQjYDDxwpIiRyCzFhpRNAvrB7IA79+6jPI8aIcbHgFFkjwSOtyb3EhUjuvta5tS7gBnQNjGVsXhWJ7BVgpOwIJRrDuuQL0jkjSYOXiCYu/6K4W5PrtqKt/FYqAfC1ZwmPReKMTDyEvWW/vATD+tSnTBCuGwGJKntY7ERX/ALiLf/4/vpgJ9AEUno2KdmJV5Ra5v2ggLNfzuPhVZ8T4A4fPJVW4tiQy22NndXH81WXwBjvQ8JlEXI42WZm353RtP/0ob6Xsv0Z5h5O6YRH3rJoP3Wo7B2CX/SEnIwMCgkBptwCdwI2NiO/eqBq+P9Ilv7Lhf9s3/wAZqhWNDBnWurc6Fniiw+KnJAkDKp8RGF1e67X+FVADSsOLZdWlmXULGxIuPA+IqivSdWDjexOElGV2WbxV0rOZtEG8YuGYEgtfuDDlbx7/AGUNniLCHnC9zz3FCYNTnDfB+IxzWhXsj1pG2Rfae8+Q3qtUqdKFm7JfJqhqZ32S+iPx2PMj6u7kB5DYA+du+ko23HtH41cOVdE+GijPWnrpLWudlF/sr/U0A8S8HyYaXYEoTt5b1CnrKVSWMSNTTVLZs9L2rKy9ZW8yHlLHfrX/AIm/mNJ0pjh+lf8Aib+Y1N5XlEYiDuwLtfSikEqBbdxba+9rHuqEpYhGLk7IbZRliN+sDEHnpAJUDv8AYe/3VKfRiYjEqXBGoBSzuSBoTnvbuFgt+dqlMoxRgVurUF2sQxUlhpOrbuse8EHlXMQBlBmAZb6nXkWB359171klN3NkaSSB/PcvjEaGK3aLfxDSbb27j3UPywspsylT4EEUc8U5rG+oqoBubE+tpvZFNvsqANvvqOwseMxWFVYcKXVWP6Ww335aie7f27eFWQk0tyqdPKWwLL51ffQbmiy5fLh79qJ22/dlFwfjqFUvnWQ4qACSeIoDte6nfwOk7Gk8h4nnwUwlw8mh+R7wR9llOxFXxaluihxcHZhLw7wJ13pzT9ZGmDRzcC15FJ0p2hve3d4jxo14k4qbKoMtw6wwyFYVd+tUkqbi+nfY31fAUEZh0y4+Ypd41CMGssdgxHIsCTcd9uVMs66TMZizEZmjYwOJE/RqO0PHxHlUhXLV6a8H1mEwk4HqTKPdKB/UCprj7M/R2y2W9guKUH2PE6H7jVQzdNWYsLM0JG2xhXu37z3Uyz3pUxuMhMMzRlCQdo1Bup1Ag72//aAuWV0x5cExGFxQALEiFe+zFwwa3kuq3natcSY84biKKdm0RCKONifrdYWXQPE3IYnuAoCfpqzBlALQnSQReFTuOR3PPzqVyPP5s0l9KzAocNlwMpIQLqY20x37ySBt+dRewXDrpMZpcZl2EVdp5byN3lInRin8N9z7BTzMOMurz2DCdXGRJGQ0lj1iltbKobuB0g2PjVX5Z0pY/EY5X1xIAGDN1SkRxag7nzNgB5mw764x/FWOGP8ATEEQxEjejpH1YZlB7Sq21jIAQGsbjUAfCi47hRx6fRuI8FiOQk6q5/vGJv8A2sK5/wBIDFlnweHXc9t7Dxa0a7fGg3pD44xE83USOrjDOLMEVT1iizEEfV1XsPKorFdI2LlxseMdkM0S6U/RjSBv9Xx7RN/G3hUhXLS4n4xOW4jL8GIIZBHFFdpFJdCW0Eoe42FOemnAXky2YD1ZxGT5OysPvU1VGb9JmLxM0EspiL4dtSHqgBf94fWGw2NSc3TdmLgamgNiCAYQd1NwdzQMPv8ASCw7Ph8IqqWJmYAAEkkpYDaqr6QeDRls8cPWGQvCsjEgCzEkFRbu2qYPTvmX2of+CP8AqoT4q4vmzCYTYgqXChBpXSLAkja57yaAIqtEUn1lbD0WGLCra6J+Kb4Z8HqCul3iv9YHdl8yOfsqpobEgE2BIufAX51cuE4oyzLk6uDSxAHbUamYkcy3j+FYNc/Zgott+DTpl7sr8EvkWWYlMX1sj6o3Vta/VVrdnTflbl586c8T4dXQ7dx/C9C2I6Zoi20T6fcP61Dz9JAmdrkoCLABb+XOuUtPXlJNxtY6kKtNN3lyXp1lZXfVVlei9xx7o87pw80js0aEhSxYkgm4BY+xQL/DnUzwxkC4hJP0vVlACGc9mzXAB3uDqt5VBtxBIiYiNEt1h0h9wRZ2v7dQuLe2o18E6wtIzsm4AFms4PgwFtudjVDTfLJqSj+KCTC5wYJAwc6lJHZBNxyIG1txek8xx0uIlIiik0nsxhrFtCghRpA7RAvuahcqwZdJZDO6pEoLW3N2cKBYm9udyL2rg53onFpGkjie6k3AcA7ahzAItt51HDfYfVFsThniYK0bySSW0k231C4sAd6KMPxRNCiYaKAlkUCyDf3nxvzoXxvGDM6NpX9E14wAQEGsvoUfZuTVtcK8SwLG0i20MNR2F7//ALVVVcKa2NNDhuD3/sVNxhnmKYmCcdWNm0bE+K3IoTPtqYz+dZMVO6IUVpHIU81BY7Go4JettOMYKyOfVnKcryG29di9WT0S8B4bMJZjidZEOkhFJUNqJ9ZhvtbkLc6H8+yePCZnLE6FoYpt0BIJjvq0hufqkb1ZcrsC2o0rBAXZVUXZjYDzJsBV2ce9FuDTLGxODhKOoWTd5DeM7sLMxGwIPuNMMwyDKUy7BYpcHJfEyItuukuLN299dt9JtbxpCsA+X9H08/6mSB7GzgMymPxYh1XUBv6t6e5/meqFMBglb0eI6pZGGnrpO+Ri1tKDuB7qsLpI4VwGAw8UoinZjMij+0TXAHba2p9iVBAPmKlOLOjLCNgJpUWbrFiaRNU8rWIXULhmIPvpWY7FY8KLHDh8TMgaXqQg1KtzJNISI1UEfq47F9x2mCnkAKe8M5V/aIJJtSFSZGAF1hiibXI8kjG3WSMLG2+/dcWsDgjo4wqZfFKevR5oVeXRPKmq41W0qwHKqgyCBcVjkwoeaLCYiewjDk2DHs3BNieQLH21BxCwN5vjetnlkHKR2f5nLf1pkD48qtHpd4Ew+AfCnDoVR0YNdmJLKwNyT3lT7NqIMf0e5UmUHHiCbeEOq9c9wXsB322Yg1YBRt6y1W7g+GMp+hVx0mHmLArE9pWHb1BGYC9tPM1KccdG+W4XALiYcPLIGeLlM/qOwudzbcdkebCgLFGVyas/pZ4cy7AiKHDQyJiHCyMTIzBUNxoIJ9Yn8POq2EdO4xIV0OdOIsOWYKBcsbAeZ2ozw3RTKfXaxHOymw2v65sKqnWhD8mWQpynwgHBpWKMsQACfZc1amQ9G+GJN2EpU2be9jblblRbDwlAi2VBWOpr4RdkaoaOTV2yhDlsv7N/lNcCJlYBgRuOY869AJkMY5KB7qjc44PidCQoBAJv7PKoQ18W7NEpaNpXTLO1VukusrK6OaMOLPOvEfESGMwRagAQSLC2q7GTfnu2kj2tUFNjZer6rrNUZIfSDcXtYe8XtYVxjU/Sv/G38xqbyHh70jC4qQA6oBqU32NhqZbeze9JQSByciBMa6DcnV3Da3Px7tvCnGV41ItRdNRZdIOx0htmIUixbTcAnkd6btSbim43IZWHkuISXEKzKscd0UgdkaVstzpB3IFyR3k0picwEbsMO5EZIOjmBvfTc87VGE1pqWCJKbXB3JJqJJ5k3NYlcClENMh3Lt6DVWHCyStscROsSeelL/iT8KFum7LurzQv3TRI/vF4z/KPjRVkOU6Mryr+0QwFZvSWEraS41E6V8TY2rj/AEgcBePCzAci6E+0Bh+Bp9iRYuWmOXDRwNvrwyXH7rpoqr+NMsbDZVlkDetFiWX4O1j7xY++p/EZ56NmeVAmyTYQRN7WtpJ9jAfGtdNXqYD/AHgfgKYHHT0P7Fh/9v8A8p6Ng/WpNB/6Kj/iIw/pQP0+f9zw/wDt/wDltRLl2Mtm0kXc2Dhf3pI6/g1AyVy+ywNCP9RGifCEH8CKoPohwIfNI2PqwK8h/uqQPvNXZw/i+sbMj9nEMnyQIv43qq+iDAjqsxlLrFaHqhI5sqmS+5Pyn3ikJhX00wriMqhxCbhXRx/DItvyreeC3CQ/3eL+dakMxyrrOG3gEkc5jgIDxm6sYTqFj/dtUfnx/wD5Nf8Ad4f51psARX/wi3+8/wDNFHnRRmCY7KEilAfqT1bA+CsHQ/C3y0Aj/wAJEeOK/wCYKK+hbDJhcCkkjWfHzFYx4iNWt/K5+FJAVH0hZucVmWJlN/1hVQe5Y+wB91/fQ7po76ZMg9GzSRgLJiAJV9rbOPmuffUdwRwPJjpNRGmBT2nPf+6vifwqupNU05S4JRi5OyJvok4PMswxUg7ERsl/rP4+xfHxq4MVhEZSjbhhY+w7UM8S8SwZbhhEmnWFtHEvPYbX8B4k86icJxdPLBFICoZgDsu3OxB8vvrhVXUrPqW27HY01C94Re/cLso4aiwyFIhsxub/AIe6n0kYAreWYnrI1e1r93s2+FRPE/EUWFUGVwo+LE2OwHf3VmkpVJb7sa9nt8CeKzBEftEAE6Rc2BJ5Df309fDfo2B7lP8AKaonizi98XJy0xhrqvf4XPnb8aneA+kBotUGIctE6kIzG5RiLAXP1SdvKt3oZKKl38FL1cW8S9qyutFZXRxl4OceXp8OXnZVFyzkAeZYirQbL1y7J5xsXdCCfF5LJ8APwoW4TyRmxfWtyV2sPaT99G/GWXrPFHCzFdbgR2F7uRYDT3j8N63x7sSjsUsw7zSLte9HE3Rq2sKMQpJGxC3HO1rhiNjflXDdE2J5CSLy3bf7qruiHTl4AfVXJai7GdFmOUXVFkH7jD8DahnH5TLA5SWNkYcwwtTDFoRDU8yuCOSVEkkESMwDORcKD9aw50yjiJItuTsAOZJNgPjVrcQcDJJhMCq6Y3hlXDTOuhr9bYrIQh7nJXfeotoiJ9JWMwWIGBXDYyNkhCwFbMdK7fpifAAC4or434gy3HYBcP6fErKUYPpY7qNJ7I8QTQRhui6Es5OODJC5SUpHbQyqzMGLsABtYEXuTWN0TASrEcdEJCCWQrcqOqMoNg1yLAgkgb8r0Zoe476Vc6wkwwkuFxSyPh1EekBr9ntCS55bi1vOpTi/jXCZhHlo9IRGEgea4J6uyAm4t9oEe+oPGcCRvhYZFxMHo0KSM06QsHYdaqdoFu3YnntYA0pnXCcc2AwojnjLwYeeQERm0yRTldWva21rAg86WSAKekriLL8wghRMdGuiZSTZj2SCpPLuBvSs3G2AXN4MUmMRkMDQyCzdnT21a9u87WqtuA8pC5jl5doZUxBJKbOQO0tpFIsD3iiLN+H4saj6cXh0XDzEFhhurIaZmRITotcAoBcj616eQXCbgjjnAQ4eczYxFfEzSylSrXTWdIHLfYA386gYZcuhybE4RMxjaSZjITocX02tHpt3hQL+JqNTo9XDelL6ThpnSCQOrIWaMppJZQH7JsdmNuXLlSU3RGiGTVmEIELKshKEaGexQHUwFipuSD5bmhTQBZ0bcW4DDZX1OIxaBpC5ZCGugfs6ORv4++lMo4ny7E5W+Wy4xE6tTEsjdkOqtdJV1bHYL2TvtVOT5MUSZ+tiIhkEdg/aa9+2i96bc/OrV41y3RgVmw6Q6nigXEfooy0SMpPWKoHNyTdu4AW8jILkVxDmWCjwOHyqDFiRTMHmxIHYQEk7AczcjYE+rUhxXnuC1ZUuEx0YjwjqpFmOkAD9MfKy6SP36H5eiRVMmrHwhYWVZCUI0NJYoDqYDdTc7+W9NG6MlWMucZGLQ9ebRuR1Yl6okEHtb8vGjJBcsTjnO8lxwiebFI3UFiFTUSwaw0mwvba9CWedLccUXUZfHpUCwdgAB/Cn9TUVjuiVoVczYyGMamWMtsJNCB77sCpINgBff40P8Z8LLgJRF6Qk0m+tVVlKbAre+xuD3eFUTowqyvLf47FsarirIhsRjWdi7sWZjcsTck+Zqa4YxuJlliwsMjASOAALbAm7G/dtc0N2ow6KZlTNItR5q4W/2ihsPaanVsqb24RKlOSmrMujibPUwODZ+5FCqL8z6oF/OvPWcZ5LiZWllYsx+AHgPAUY9Lmel5lgBOhO0R+9y+4XqvLXrJoaOMM3yy7Uz92K4X8nfWV3DJ2h7R+NI6aUgHaHtH410bGO57CrKyspjKz4awnZU+ZJ9uqpjOMrEhiYmxibUu3PYqVI8CCRUNwrmIKkWtpJH3mp7rbkny5VZHguB9o4sJCVRbRwk6dyTqc6rXPPemOJ4slMayppvHsykHSVY99jcEHvrfG81kjUfXYsbd+kWH40OZuFTLpSTpL6dHixDAkD3XPurBWk4ySRrpJYNsLMv44lkFysIAHLt/nUXjc0OIkZpIkZWsNIJ7hy39lVlDjHUGzuPean+CsyX06EYmUrBc69Z7NtJ50TpzltchDUU4/0jXHZHiMIwnUaQjgqw30m915j2fCk8Hxhi4es6udl61+sewXtPe+s7c770adIWcYI4GNMLLqkeRiyqxa0d2KhieRG1gKr/EZPNGhd4yqjQSTblKCyH2MAbeyrYKSXuMdbByvDgsTow4tklmkw0p1NOZZVYkWeQx20OtrMDa/duKa5hPmaYfDyxHEFo4iZmvGQu5XTpI1WWPTcm9tfdQdws8y4uJ8OuuSJusAuBtH2muSQANIN/ImjxuN516+ObAnW64h5LSBT1T9lmOxPYsFB8Byoa3KiAlxGa4KKMyCaKFLxi4j02k7ZUixuG577eFF3GyPgormXFOZ4xFhxqQ/rFDyhz1XK5UBeZseVCOd8cjFpPGuHYGdoXNpNWkYdNPLTyK3ue7nRFhukd8Z1ipgutC9VKqmZbRNFZFcFgObabi+9z40MANwnDuY4STr0hlieJS+uydkeqxvc7i9iOYv3VPzZFjBl8oIn9KmxgEsQ0Wb9F1wksB2SOeoGwG9dS9IxmneI4Z3GIEkTxGf60rKCIzpsg1LbvJvz5U7xPSw8Mrq2D0MzBnUy7hTAIrA6drrY3obYEYBnrauziGuCjdmPtDSDYm3auLb73HfUDDxXjusknMst5CqSNpWzFeSm6ldQHLa9EuWdI7SSQRph5JXSdZUDT3ZtERjCE6AOW/cPChDDY2aaT0eLWUmn1iAMLF7m2577bXpoCxZOiiGTMYv0spw8sTSNIWBfrQxBTVpte++47jUPg8dmhxEbM2KXDzMsQdUjZjHdtCgFQDcXtcAHenOE6SJ1aNhhHaFZpZUUOTu6mMqXC8lbWd/HwFK4HjtusGFTL21wtGxQTKNLYZy1ySvI37RJ8LWpK4CHDeEx8mP1zPiUhxJdGlIQFuqR2j1KVK3/AEZHLuNjtUPKM5K30zlHRYh2UN0kbUq3t9ZiCPGp3AdKLmSOJMGXeJnYKZFJBCS6rErewDMSDcdnat4/i8RwzYt4+pmxcKKsR7QdkClMWCLCMqCez33W1MAKxnG+PvIkk73LdsMFuGA0G23ZNha4tyqIzbNpcTKZZ3LyGwLG1zYWHIeFNSff76VxmDeMhXUqSqsAe9XGpT7xvUxjdqxZCDtzro0vgsvkmkWOJC7ubKqi5J9lMBCadnJZyWY8yTcn2k1qKFmYBQSTyABJPsA51bfDnQLI2lsbKI7/AOrQgt7C/Ie69WtkHA+FwagQQqp+0d2PtY70rk7XPOmB6M8wlF/R3QHvksn3Hf7qdy9FmNj3ZVNt9m7hv4V6YbDjwprjMIDG+31G/lNLclghXrBW6RrKkRKmydThldpOVy23mb2HuINE0Gcw6QwZQBubkbjv599VRxhxS2IcRqNEUXZ0/aYbFm++w86GzJTfwPOxaXG+f4V+oMciMV1agDe17W5eyhjH5pDimVDtGnK9xuebChEyUmz1ROlk8iyGocVjbYm8x4eKqZI21Je2/PflURPh3QAspAPIkbbefKuhmUgUAMbX5f4VOYTC4jFpHFIwjh13DFfrEWvYb/hzpZOH5MljGr+C3BxJdxcXHePEd4vRxF0n2tqwkTEAD1iBpQvoUrYjshyL1BcQcLeix6+uDjVotoKkm17jmLe/woeEl6nFxqK6M86coO0g4HSMRNHKmGjUxCQIL3AEkapY9ncCxax56jU/JxRiFCH0KH+0Ds3mBLCTVL27m+ixNgxFuXhVWRIxNgPjRkvSNPCUVAjIixIBdrWiUgi1+TXGruOkUNeCJI4TjuR1l6vCJdImLMHKsIyAhN7dpiW5jn4Ux4e4ixLPiEggQtIkji+kFVVlkfcgdZsttJ7ibV2vS3OCT1MJJsOTWAFtrX3G2wPLe1M26SMQ08coVAYlYKN7XZtRY77tbs+YpW+BE3mXHmIw86iTCRqbCTSCt/0io6dpVupAHLnpYg+NJjjt+qWc4KMxhwgu31wobVbTc9m+/I3NMj0t4g6bxQnSN9j2uxo7W/Okh0qzgbRxjcG3asDpVdlJsBty7rmjF+AJGDjyQJ1yYFNCmwKtugAUEbLqCkkbkb3teonhjPsQ+Mj6qDDs+oEKVjiJsRsJDYgk/HfxrodKM+4McRBINl1IOyUNrKRsSlyO/UaZNx9N6UuICJdWVipuQSkhkG5uV3PJbbACmovwMnBxnJgV6hcKijSfVm1ltevcutwd2bbusNq5w/G82IxcLR4ZVcawoRguouCTdmXe4BuGuDfuNMcH0mzRRJGkUYCAgHe5uCLk99r3Hhbzp7i+lx7RiKIDSF1FyCSw5kWGwPPne+9Kz8Aag6QbqdGBjBRGu6E3UEFW30+rd/wHKmcHSHoijibDJJ1SBAZDqYWAGm5W4jNt1PjsRalU6WJhuIYQNxpANiCwa7d5Nxz76G8+4kfFNqdUG5bZRq3AFmaw1WtUlH4CwRjpIjFrYGEi5JBIIN7m3q3ABOw8hUJxLxGcUy/o1QKFA5FjpXTu9ht5WtUDrrsGnikB2KunoE4ZA6zGSCxI6uIeX13/AAUH21VXC2QvjMTHCgJBYam+yt9yfdyq/M/zuPLcOiRgC1kRV5sdgAKx6jVdKSilds0UaDqBKeGScSZjNIQQtoiewpVwwdRbZiBY+01OMKDuGeKZHkKygaGI0HbUCRuCPDzqezvP4sPC8kjhQq3+7atEK0Gr3HUozpyxkiM4w4pTBwNKd9P1fEkGwqtsD04khkmgNmBF0YbagRyI5bjv7qr/AIs4ymxkhLser1XVO4bWv/nxqBifce0fjViKpSPW/VnyrKVtWVIjc8n49j1sn8bfzGmxpzjv1sn8TfzGkmjsKGQEad4TKmksdwp95PsFPOHMpE86hyFS+/n+776K5o2RWAAVl5WFrDlYHu2t99Za1bF4rk3afTZrKXA2yvhaKORAW1zNYqjLsCeQY770UYTAOsDdWsfWBhe1rWFyR/SheDPyHftBGFv0gFybAC2/j4iiXJeIkYbtGbCzMwsSSbm/9LVzK/Ue73OtR6cVjES4g6PcTiIO1JHcs0iozdtjb6o9n1b+FAOJ4L6vCvO0qgD1P3j3j2/lVwZpm4SIYgxGRoL9S+o8mHrkDmAN9/Cq06QsaRHhoVC6NBkDLyOo6fuIb41spVH7Ywf6mGtBe6VRfoBDhQBYkm29xa3s8a3pNv8APfXJNZfeukzlGiaw1u/OudVIR0BWjXOresIpjOvDv8a0/wAPKuAaygDZrAa5tWxSAysrcaEmw3vS2IwhS17bi+x5eR8DQMStT3J8pkxMyQxLd3Nh/UnyA3Jpjen+T5zLhZBLC5RwCLi3I8wb8xSllZ48gmr78F0QPhchwmliHnfckc2blYeAHnyqo+IuKZsZN1kjHb1VHJR5efnUfmOayYhy8rs7eJPd4DwHlTPXWShpcHnPeT7/AODROtfaOyD/AKMcbPNmeHQyuyrqYgkkdlCR99qJ+mzOCFSIMe0dwPBR+dA/RjnqYXMoZJCEQhkZj3alIDH36aedLWZLJjgEdXVUG6kEXJJ5jaqKlJvVR22t/H/S2NR9Ntvfj7ApmrcR3HtH40neuoTuPaPxrpmI9i2rK3etUwPKGNb9K/8AG38xpNEJNhzNKYz9a/8AG38xqYyDJHcs4HqrsNt7/wCFV1JqCuyVODnKyJ3hvIf0YKm5F7geJ79+7uqQ4ixHUxtexCKAeV2JFtz307y/CtHAAdi7AeBsN9/aaGuPcwAijiAFyxYnvIGw++/wrkq9Wod6TVGi7AW025PK+/s765OObxO/+fGk2NJk118UcDJhDk3GksJAPbUHURc3PZ06b/Z8q54qzZZlw1gupYu1pJOnU5Ijv36RY+PaIPKh8c6wioKlFSySLHWm44tnBG9dA1lu6thatKhNt6zTSjCs070wONNTGdZIkTxLG5cSqrbixBJsRtzrWLy1Osi6ku6yKDYi7A8mXsjuNTOOw+rFQjuSJT7Lk/DnVM577G2jQTTTW90RfFGRx4Z4xEzMGQMdXMHw27qgylGOPwQnzDSfUQKD7he1RXFUcQxTiJQqrYWXlcc6VOpe0XyGo06jeceL2ITTRt0edHX0jrZ3McaG2wBLNz7+QFCEcNyAOZ2Hv5Vf/RxknUiMaiAikFRaxZvWJ253HwNXX3MaVzWX9CWAiAEjyPq3GpgvLfawFbzLIMhwTBZhDr59ss7edxvRJxplMk8CrFZwp9Ww5kEA/wB0E0OY7o1ebCDDjqlZrF5GXdd+SheZ8yaqlNqWKX7mmNKGGTl+xA5h0n5RCrDC4BJX3CkxIqeAJJBNvYKpeU3JPie7zPcKsPjvoifL8OMQs4lXUFYFdJGrYEbm4vVeFat4MjuJ6fhW4sOWICgknkACSfcN6l+HeHZsbOsMIuTzY30ove7HuA++rRxGLw+UdXhsBEk+KkvrlZgG2Fz2vqjwUEe+k5WJxjcpgoVO+xB5H8LfnWrXq8OIMlgzOKQph9OKaPrA4ttZtiXU6XVr2B3v7jYW4O4Iiiilx2YqwhgYoI7HtOux1W+qDt4E+VRVRMcoNMBosinaEzCGQxDnIFOn402hG49o/Gr14V48aeeWOaH0eNY1aJDsNG45GwAII5C21QXG3AMEp67CaUkPaZNgrAG5K+B9mxpdTezG6e10XVasrjrKyrbkLHliSDVM/hra/wAxo0yaJ+pUH67mx8lAv7r1D4LKtTM9+yHbUdrjtHYCizKMUJW6sgCPkB3ja179/nXN1NS+y7HT0lK27HkDrHHIzi42AHLcbD+v31VvEuZdfiGfYDZQByAUW++rIz9lXDSaG/Vgsb+Gmwt7Db41U7reo6OKbcx6+bSURFhXBpbqGIJAJA57G3xpK1dI5NjkLWztXSinWXZVJiJAka3JIFybKCx0jUx2UE7XNMBmBW7V3LCVYqRYgkH2g2rAm1IYma6C1tRRrwDw7qcTyKCF/Vg97faI8B3edIaVw76NMlXDiOWRAshSwuN1B3t5E/4Uc5lkuBmbrp449YFi57Jt3AkEX38ajsniV0s3ftTXOeEPSBGszsY1J1KGI1WtoJ3/AIr+7v3qU8Yw3Rcm3Lbk3n3CGAjw2IxESBXRGlurMblVvuLnbYCvOUr6iS3Mm59pr0PnGUYePBzQCVoI5QAxHbKi++7blTyI9tVDxhwA+DVJkkXEYaQ2WVO4/ZYdxrPTqQk/aOqppWlwNOC8AJMUhIuE7R9o5ffV9ZZgGOkjYWv58+VU90XYcPOynmbH8av/AAGCugt2TV8StbI4kxkeFw8k2IYKiAsTvt5DxPcBVS8S9O8jEjBRLGP2knab2hb6QfbenHT9PiFaBD/3a1wRfeQcw/mBYgeZqm6bZBskM3z6fEtqnmeU/vMT8ByHwpThjIvTMXFBq09Y27d4ABYkeJsDUWWpzlWYtBMkqGzIwIPs/wAKixI9DYLL8PgoOqw6aV+taxdj9o7jUaDsPwf6fjp3aMLAq6GLLZizWI0lT6y2Bue4+dE+X4yOSJJBvrW4353F/wDCsbiQYeM6QCS17KAB4AWHkOffWTLfc1222JThPJxgo3idwy2AQ2tpRb9gnv3JN9uZphn+HabL0wsKqZJySRzVV60sXJ+z/U0EcR8VyYpuquUU2BK/efaKJuDpThMvVnYu0jNpLcwgchV9lgT76fYXLIz/ALB+j404lj1qNcGIG19XhfYLq7jyvU9mUhCMzQhSVIPaDbW5bWUAeAqCxvETSzLrbSFuNv3ha9/vprxlxuujQvs8zfakuUNvYtyspTRW62Ga5RWDwbiKYqL6m5eNmN7DvqTynCsis7Cxtcbe69vebCoKbElpDvYKTYDut7KmMRmDiWwJNrJbxtsQR33NceqpXO7RasiM4oxenCv/AOowQewdtvwAoMwE6q93AIsR2gSASLA2B7qmONs6Es+hCNEVwLeJ9b+g9xobvfzrdp4NQ37nL1dXOq2iw8PxJh3GL6oDDIcJojRLtre4LXB2B2JHK9See5LBiMRh0SFJzPhFEfVsE0yKReSQg8lW5N73taqriYg3W4Pl/hRz0bSmPEPK22jDzsf+GbX8Nz99XWsUp5EIeCJThXxMZEiJK0ekA6jp+uO7TRj0e8NdUkyYlQnXTeiyI3hJCWTl4S6TfnWYOORcBlUCBW9LlfUGF9xIpDjcdpbX/Gn+az6IsS+rcZvGPlsLfD8KaFZFQ47DNFI8bizIxVvapsaRDVNceSg5li7EW61+8eNQPWDxHxqa3RW+SQyrBddIF7hu3sHh591Wjw/h3jZTYKm1h3eXwoE4HP6cWtv3m3d3VYmZQM4BJ0i1787W3NRSu7lsdkFUWYRrcht/BTeh7PekExhtKEONidQ28Lgd9VJmmLxCNcuyo3LTy8h8LVpMYY4jfSVe3rE3JAPnv3X9gqFePVSTLKdTBtlg5Vx9hJAY8ZEQG5yamJ53BsOQB8PKobjLNzhkkwMM6YjDTaZQwsWXtX03G19hc+FAfWDx++uS48R8RUKenjB3RCdeU1Zkxw9nbYXEJMn1eY8R3ivS/COfrisMsibXHLzryjrHiPjVldEPGPUymB3GlwdFzyPh/WtC2K0y6c9yyHGwNh5hqDD3g9zKe5hXmXi3hiTAYloZN7bo3c6k7MP6juN69Oq52axqF4/4ITMcLptplTtRuQdifqn9099NobVzzCWrYNOc2yqXCzNDOhSRDYg/iD3g9xpmJPMfGlYgHfCOft6OYzuYzYeIU7/nT2TGs3P3ez/N6CeH8VpmUBra+zzHM8vvoylxNtjz/wA8qzVI2ZbGWwkHVA7tY6Rt5UU4bNQ+W4b/AGf36m/rVXZ5mp3jB2PP/CprJczLYONb7JdTbwvf+tNxeNyUZbnGc5vpvY0KSYtpZATvuPxpbN8x6xiByFNMKdxv3j8avgrIqbuex7Vlc6vOsqdxFHjmfb/WnQ/Wf3x/PWqysFXn7OrQ4Iaf129preH9b3VlZWuP4r9DlS/JjiPnTrL+Un+zesrKTJxH0HPC+1vxpPE+o/8AvP8AQVlZTGyDxnrv7T+NJLW6ypR4K3yPcv5ipj/U+4/ymsrKlEmuCJxPqf58KbYz6n8P9TWVlQ7kWJVwaysqRA7PdSuF9dP4h+NZWUMa5DaL1Ph+NL91ZWUyxAnxL+t/ur+JqHPOsrKRWKYX1h/Ev8wqRm9b/PnWVlU1ScSNxXre6nWF/V+9vwrKypv8UJcjGSsSsrKn2InoesrKyg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4346" name="AutoShape 10" descr="data:image/jpg;base64,/9j/4AAQSkZJRgABAQAAAQABAAD/2wCEAAkGBhQSEBQUExQWFRUUGRwaGRgYGRgcHBwcGBYcFx4XHBgcHSYgHBwjHBwYHy8gIycpLC0sGB8xNTAqNSYrLCkBCQoKDgwOGg8PGiwkHyQtKSwpLCwsLCwsLC0pKSwsKSksKSwsLCwsLCwpLCwpLCwsLCwsKSksLCwpKSksLCwsLP/AABEIAOEA4QMBIgACEQEDEQH/xAAcAAABBAMBAAAAAAAAAAAAAAAGAwQFBwABAgj/xABMEAACAQIEAgYGBgcEBwkBAAABAgMAEQQFEiEGMQcTIkFRYRQycYGRkhVCUqGx0SMzU2JyssEkguHwCENzdJPD0hY0NlRjorPC8Sb/xAAaAQACAwEBAAAAAAAAAAAAAAAAAQIDBAUG/8QALREAAgEDAwMEAQMFAQAAAAAAAAECAxESBCExE0FRFCJhkTJxgbFCwdHw8aH/2gAMAwEAAhEDEQA/AIbAcBzYlXkjmIGtlCmUhmYAuVUd+1cydH86qzGV7Kkb+u3KY6VHtBO4p/heMzhYGiRVDmR3DsL2DLo7I7m86d4jpIVoTEb6SkKqLiwaIgs3L61qoy+TpdJX2SsQeN4Bmi1apW2mEO0jeuQCD7N6cw9F2IYyAT2aOQx2MpBZguohb8zbf3VI4vpBw0iyh42u2I69CHAsQFFm235H41k/SigExiRA8k7Sqz2bRdAm373PejLfkOkmuF/v7g7mXBMsEKSSTsuvknWHXY33035bVEHLT+2l+Y/nRbj+O4ZMAMNdmclSXkcMFI3PVi1wD4XoWbMY/tr8ahKT7M00aFFr3pCX0cf20vzH8619Gn9tL8x/OlvpCP7a/Gs9Pj+2vxqOUi/0+m+PsR+jW/bS/MfzrX0a37eX5j+dLfSEf21+NZ9IR/bX4ijKQ/TabwvsS+jW/bS/MfzrX0c37aX5j+dLHHx/bX4is9Pj+2vxFGcg9Np/j7Evo1v28vzH86z6Nb9vL8x/OlvTo/tr8RWenx/bX4ilnIPTab4+xH6Nb9vL8x/Os+jm/byfE/nS/p0f21+YVr06P7a/MKMpD9NpvC+xI5a37eX4n865OWN+3l+Y/nTg41Ptr8w/OtHGJ9tfmFGcg9Npvj7EBljft5fmP/VWvo1/28vxP5059MT7a/MKz0tPtL8wozkJ6bTfH2Nvo1v28nzH86z6Nb9vL8x/Ol9YNyrKT435VyJv3lHkSPwpZyIenoL+kSGXt+3k+Y/9Vc+gN+2l+Y/nSwkA5OvxHf8A5vSnXIBYMB/eHf3085B6ai+yG4y5v28vnufzrBlzft5fmP8A1Uu8i2ADLb2jes64b9tfiKM5EVp6N90JfRzft5PmP51sZa37aT4t+dKicH662v4iuxiF+0vzChSlck9Pp/H/AKejtQ8DWVqsrUcPFHmlswmMjBD9ZhyGwDGiXKSsqJaSWSRn6thHpPV6raZWBG6jfa9vOh3KRfEOpNg7Mp97MNvOiHhDKzgpZMW0izJhwVKQEs5ZjpAK2Gked7VXJK5ZCpPm5H8X4WfCyBkkL4eXeGUhe2AATsOVvOuuEyuIlUTMdASRpNNgTojJCpf6xbTS/EGHxOOxICxsUaxXrNKaNQuWa1lB87b7Unl3CuLweMH6JZerIO7hLjUCHG+ocr+YpO1h9SeWzHuXcKy4xHfCuylWUdXMi3CvybrFNiBY32uKhuJMix+BCtOi6GNldQrKT4X7ifMCrf4mw2KGDIw8kcbPIdTKgXSjHYW72HIt50JwekMzxYtJJsNISDrsSVuAr3U9kjYg91Ruk7Mm3Nq9yq/pqT935VrZzyT935RRBx3wOMEwkikEkDtpBPrI2nVofz07g99COnzq3FGZ1qidmx4c8lv9X5RWvpmT9z5VpkfdWlp4rwPrz8j5s7fwT5RWhnUn7lv4RTJq1ajFB15+R8c6fwT5RWvpZz3J8opjqrRNGKB15+R8c2fwT5BXJzd/BPkFMjWqeKF1p+R99Kv4J8i1n0w32Y/kWmVaFKyDrz8j76Ybwj+Ra0c1b7KfIKZiullIB86LIfXn5HaZu4OyoPYorn6TJ5ql/wCAU0vWy1/dRih9epxcdHMj9iP5RXQzE/Yj+QU2jQkgWv5Ue8E9Gz4iaP0gFVY+p9YjmS32R99QlguSynKtPgDRjz9mP5RW/TT9iP5RXrHC8MYWNAi4eIKvIdWp/Ec6W+gMN/5eH/hp+VTwK+tU8nkk44/Yi+UfnSkePNx2I+f2BXrD/s7hv/Lw/wDDT8qh824CwDI7HCQ3CsQQgFiATfa1CgLrVPJJ2rKT1msqdiF2UvluSquIjJFrksxJ7mbYk92/fVk5NkEEFzCEBlN2Itdtr+/Y91VvnWFMkQeORurddEhHdpc93k1wR5iijhKXBMMOdTdbhFCLqa3rki9gbE3P3is/D3NK+CZxXC7viIpGlAijHbg0grIb3U3PKx0+e1Q3FsLqdT6QA+osDz1sFiDX+tffSNtgKKE4lgdngLqsyvZUuGZxsNQHx28BegDiGXMcTmhTDFxAXUKwt1dk2LMbWNrHY+6hpWDI5mxeI+jRLJK8shcRlV9QrqZtWkDdr2UsPKl+Fc3eE2nkcLoFkkFhfUTq1EA3ttvta1NOkzFvA8SpGUhUEiRd1MjG7dkbC1uXfcmkYOP4RhurViWYktrBaxJHIuTYc9uVQdxpxvyTGK4jwWOZMHig7GVy0bBdOknZRqU7m21yDfvoF464FTBL1iTalaQoiGxYgLqZiRysdiCL8qL8uzTBSFmaBUZVDBo+zve3ZIO577V3LwTBmIVWxEiOrNoUMsuzH1jcKbkAX8KlGe5GcE1cpySFhzBFxfcW2Pfv3VwKOeKujjMIZGDRyYiKJSEl2I6tBflfs232PhQzk/D+IxcmjDwtIe/SNhfvLch76vMjI0CrC4l6PEiw0bYaGWQydSI5kcOknWLdwyD9WQdh3Ed9BgyuUT9RoJlD9XoHPVqtp+O1WphhmEJJjydlV5Fkkj16kJQGwROUe/aNu8VF37AAOE4HmMc6vBP1yCLq1UJoPWNa7EtyPIFb713gOjbFySFHjMNo5JAXtY9VzQWNr3IG/K9FsfHUzTrh/QH9IIjj0NIQ56qTrluCo323PLnS2aZ5jMJo6/LmRZpcQBeW+o4oboCBtba1F5AD/BXA0WKwjytHJM6ylXSKRVeNAl+sCEfpCW2t4cqG4uD8STETDIqTOqqxUkXflcLc8rnlvY0c4jE47AImJxeBIkjc6MR1gXdxZUkWPaRVtsKe5NxtjGgM0OX6o4Qjs+oiMGJSGZRp5sC17Em/so3EA2P6OMYkmiKJ5xZe3Gp03e9hdrX5WuKiMRw5iUiMzwusYbSWIsAwbTbx5gj2irMy/NsbioS8OBmmiaWNlYzlrdRKX0AkbAm4sAKTzrGY/HYfEYRMucFZbyXYP1bM5mstwCCQ3ja3dQrgVOa5qawHCOLnmaGKCR5EJVwB6pGxDHkDfzpjhstkkmEKIWlZtAQcywNrfEGpDGYFKJHfvqezTgHHYeJpZsNJHGnrMdNhc27j42qAvQAbdHsUWpibGYerq7ltzXzvV88JZV1cXWOO2+48l8L+fOvLGFxbRuHUlWXkRVycC9Lc+IePCyYYzMRYNEQDYD1mB2sPG4qhU0p5yZu9TegqSVt9/kNcZxdOcZHBHAShcq0hFx2V1esDYdwF++iyPVt9/wCVN4lSw2UW5AAHeorOeO8JhjpknjVvs31H5VuRV8X3uZmTk2ICDfnUJj8wcxue7S38pqvuJOmeJAy4aNpHP15BpUexb6m+6q2g40xYxBm69y7XBuSVIbYrp5W3921TyRFtI9I3rVL6BWUCKi4pzOLA4RIYVXXMC9jvbWO25B8TyFVqmOdDdWIN73v33vf42NK59mDTYh2c3N9I8gnZAHuFMGFVqISm29iQjzuVZ1nDXlQghiL2IFh7bVKYXiPGww6w7CKRit9t2Haa3eCdjfvoYJqXzZ0SKKNQeRYatiNYXe1/I+4ioyQ4ye7uWLwxxvDPF1E0QkaUqroxGki9tQ1H6vPbffahzjHo3eB2fC/pYeegbyRjwZebKPtD30DB979/dU9kHF8uHxCSlixXYkk303BK38CRUcXHgnnGez5INDV2dBGT2w8+Le5Yt1aXN7Kgu1vC5P8A7aq3jLOYsVjJJoY+rR9O2wuQLM1hsLnert6JltkYtzPXfG5qxblW9yvuG+kcj6SXFTOVxMchjB1MA51AKBvpBUgdw2qf/wBHzDtpxbX7F41t+8ATf4EfGqaHOrm4Bx3oWX5fyBxuNN/NdJT+i0xLkCukvBGDOp9JI1OsqkbWLgG4996tjpNzeXDwYF4nZWOJjBsT2gVN1bxB8KC+nbL9OOw0tv1kek+1H/JqtfNcsgmOFWcXKOHiF9i6Rk7+Nhc28qYwA6b8KqPgsQnZmEhXUuxsLMNx4H8aK+k3JPSsrmA9eMCVCOYaPtbedriqy6TsZiJswC4sCKOBgIlQ6tesg3UkC5O1yRZbWq3sNnAbHTYRiDaGORVt9Vrowv372PvovdgU/wBKeLdsvyjU7HXBqa5PaOiPtHxO53PjVidGWXs+RRRubiVJAL9yuzAD76GelvLQjYDDxwpIiRyCzFhpRNAvrB7IA79+6jPI8aIcbHgFFkjwSOtyb3EhUjuvta5tS7gBnQNjGVsXhWJ7BVgpOwIJRrDuuQL0jkjSYOXiCYu/6K4W5PrtqKt/FYqAfC1ZwmPReKMTDyEvWW/vATD+tSnTBCuGwGJKntY7ERX/ALiLf/4/vpgJ9AEUno2KdmJV5Ra5v2ggLNfzuPhVZ8T4A4fPJVW4tiQy22NndXH81WXwBjvQ8JlEXI42WZm353RtP/0ob6Xsv0Z5h5O6YRH3rJoP3Wo7B2CX/SEnIwMCgkBptwCdwI2NiO/eqBq+P9Ilv7Lhf9s3/wAZqhWNDBnWurc6Fniiw+KnJAkDKp8RGF1e67X+FVADSsOLZdWlmXULGxIuPA+IqivSdWDjexOElGV2WbxV0rOZtEG8YuGYEgtfuDDlbx7/AGUNniLCHnC9zz3FCYNTnDfB+IxzWhXsj1pG2Rfae8+Q3qtUqdKFm7JfJqhqZ32S+iPx2PMj6u7kB5DYA+du+ko23HtH41cOVdE+GijPWnrpLWudlF/sr/U0A8S8HyYaXYEoTt5b1CnrKVSWMSNTTVLZs9L2rKy9ZW8yHlLHfrX/AIm/mNJ0pjh+lf8Aib+Y1N5XlEYiDuwLtfSikEqBbdxba+9rHuqEpYhGLk7IbZRliN+sDEHnpAJUDv8AYe/3VKfRiYjEqXBGoBSzuSBoTnvbuFgt+dqlMoxRgVurUF2sQxUlhpOrbuse8EHlXMQBlBmAZb6nXkWB359171klN3NkaSSB/PcvjEaGK3aLfxDSbb27j3UPywspsylT4EEUc8U5rG+oqoBubE+tpvZFNvsqANvvqOwseMxWFVYcKXVWP6Ww335aie7f27eFWQk0tyqdPKWwLL51ffQbmiy5fLh79qJ22/dlFwfjqFUvnWQ4qACSeIoDte6nfwOk7Gk8h4nnwUwlw8mh+R7wR9llOxFXxaluihxcHZhLw7wJ13pzT9ZGmDRzcC15FJ0p2hve3d4jxo14k4qbKoMtw6wwyFYVd+tUkqbi+nfY31fAUEZh0y4+Ypd41CMGssdgxHIsCTcd9uVMs66TMZizEZmjYwOJE/RqO0PHxHlUhXLV6a8H1mEwk4HqTKPdKB/UCprj7M/R2y2W9guKUH2PE6H7jVQzdNWYsLM0JG2xhXu37z3Uyz3pUxuMhMMzRlCQdo1Bup1Ag72//aAuWV0x5cExGFxQALEiFe+zFwwa3kuq3natcSY84biKKdm0RCKONifrdYWXQPE3IYnuAoCfpqzBlALQnSQReFTuOR3PPzqVyPP5s0l9KzAocNlwMpIQLqY20x37ySBt+dRewXDrpMZpcZl2EVdp5byN3lInRin8N9z7BTzMOMurz2DCdXGRJGQ0lj1iltbKobuB0g2PjVX5Z0pY/EY5X1xIAGDN1SkRxag7nzNgB5mw764x/FWOGP8ATEEQxEjejpH1YZlB7Sq21jIAQGsbjUAfCi47hRx6fRuI8FiOQk6q5/vGJv8A2sK5/wBIDFlnweHXc9t7Dxa0a7fGg3pD44xE83USOrjDOLMEVT1iizEEfV1XsPKorFdI2LlxseMdkM0S6U/RjSBv9Xx7RN/G3hUhXLS4n4xOW4jL8GIIZBHFFdpFJdCW0Eoe42FOemnAXky2YD1ZxGT5OysPvU1VGb9JmLxM0EspiL4dtSHqgBf94fWGw2NSc3TdmLgamgNiCAYQd1NwdzQMPv8ASCw7Ph8IqqWJmYAAEkkpYDaqr6QeDRls8cPWGQvCsjEgCzEkFRbu2qYPTvmX2of+CP8AqoT4q4vmzCYTYgqXChBpXSLAkja57yaAIqtEUn1lbD0WGLCra6J+Kb4Z8HqCul3iv9YHdl8yOfsqpobEgE2BIufAX51cuE4oyzLk6uDSxAHbUamYkcy3j+FYNc/Zgott+DTpl7sr8EvkWWYlMX1sj6o3Vta/VVrdnTflbl586c8T4dXQ7dx/C9C2I6Zoi20T6fcP61Dz9JAmdrkoCLABb+XOuUtPXlJNxtY6kKtNN3lyXp1lZXfVVlei9xx7o87pw80js0aEhSxYkgm4BY+xQL/DnUzwxkC4hJP0vVlACGc9mzXAB3uDqt5VBtxBIiYiNEt1h0h9wRZ2v7dQuLe2o18E6wtIzsm4AFms4PgwFtudjVDTfLJqSj+KCTC5wYJAwc6lJHZBNxyIG1txek8xx0uIlIiik0nsxhrFtCghRpA7RAvuahcqwZdJZDO6pEoLW3N2cKBYm9udyL2rg53onFpGkjie6k3AcA7ahzAItt51HDfYfVFsThniYK0bySSW0k231C4sAd6KMPxRNCiYaKAlkUCyDf3nxvzoXxvGDM6NpX9E14wAQEGsvoUfZuTVtcK8SwLG0i20MNR2F7//ALVVVcKa2NNDhuD3/sVNxhnmKYmCcdWNm0bE+K3IoTPtqYz+dZMVO6IUVpHIU81BY7Go4JettOMYKyOfVnKcryG29di9WT0S8B4bMJZjidZEOkhFJUNqJ9ZhvtbkLc6H8+yePCZnLE6FoYpt0BIJjvq0hufqkb1ZcrsC2o0rBAXZVUXZjYDzJsBV2ce9FuDTLGxODhKOoWTd5DeM7sLMxGwIPuNMMwyDKUy7BYpcHJfEyItuukuLN299dt9JtbxpCsA+X9H08/6mSB7GzgMymPxYh1XUBv6t6e5/meqFMBglb0eI6pZGGnrpO+Ri1tKDuB7qsLpI4VwGAw8UoinZjMij+0TXAHba2p9iVBAPmKlOLOjLCNgJpUWbrFiaRNU8rWIXULhmIPvpWY7FY8KLHDh8TMgaXqQg1KtzJNISI1UEfq47F9x2mCnkAKe8M5V/aIJJtSFSZGAF1hiibXI8kjG3WSMLG2+/dcWsDgjo4wqZfFKevR5oVeXRPKmq41W0qwHKqgyCBcVjkwoeaLCYiewjDk2DHs3BNieQLH21BxCwN5vjetnlkHKR2f5nLf1pkD48qtHpd4Ew+AfCnDoVR0YNdmJLKwNyT3lT7NqIMf0e5UmUHHiCbeEOq9c9wXsB322Yg1YBRt6y1W7g+GMp+hVx0mHmLArE9pWHb1BGYC9tPM1KccdG+W4XALiYcPLIGeLlM/qOwudzbcdkebCgLFGVyas/pZ4cy7AiKHDQyJiHCyMTIzBUNxoIJ9Yn8POq2EdO4xIV0OdOIsOWYKBcsbAeZ2ozw3RTKfXaxHOymw2v65sKqnWhD8mWQpynwgHBpWKMsQACfZc1amQ9G+GJN2EpU2be9jblblRbDwlAi2VBWOpr4RdkaoaOTV2yhDlsv7N/lNcCJlYBgRuOY869AJkMY5KB7qjc44PidCQoBAJv7PKoQ18W7NEpaNpXTLO1VukusrK6OaMOLPOvEfESGMwRagAQSLC2q7GTfnu2kj2tUFNjZer6rrNUZIfSDcXtYe8XtYVxjU/Sv/G38xqbyHh70jC4qQA6oBqU32NhqZbeze9JQSByciBMa6DcnV3Da3Px7tvCnGV41ItRdNRZdIOx0htmIUixbTcAnkd6btSbim43IZWHkuISXEKzKscd0UgdkaVstzpB3IFyR3k0picwEbsMO5EZIOjmBvfTc87VGE1pqWCJKbXB3JJqJJ5k3NYlcClENMh3Lt6DVWHCyStscROsSeelL/iT8KFum7LurzQv3TRI/vF4z/KPjRVkOU6Mryr+0QwFZvSWEraS41E6V8TY2rj/AEgcBePCzAci6E+0Bh+Bp9iRYuWmOXDRwNvrwyXH7rpoqr+NMsbDZVlkDetFiWX4O1j7xY++p/EZ56NmeVAmyTYQRN7WtpJ9jAfGtdNXqYD/AHgfgKYHHT0P7Fh/9v8A8p6Ng/WpNB/6Kj/iIw/pQP0+f9zw/wDt/wDltRLl2Mtm0kXc2Dhf3pI6/g1AyVy+ywNCP9RGifCEH8CKoPohwIfNI2PqwK8h/uqQPvNXZw/i+sbMj9nEMnyQIv43qq+iDAjqsxlLrFaHqhI5sqmS+5Pyn3ikJhX00wriMqhxCbhXRx/DItvyreeC3CQ/3eL+dakMxyrrOG3gEkc5jgIDxm6sYTqFj/dtUfnx/wD5Nf8Ad4f51psARX/wi3+8/wDNFHnRRmCY7KEilAfqT1bA+CsHQ/C3y0Aj/wAJEeOK/wCYKK+hbDJhcCkkjWfHzFYx4iNWt/K5+FJAVH0hZucVmWJlN/1hVQe5Y+wB91/fQ7po76ZMg9GzSRgLJiAJV9rbOPmuffUdwRwPJjpNRGmBT2nPf+6vifwqupNU05S4JRi5OyJvok4PMswxUg7ERsl/rP4+xfHxq4MVhEZSjbhhY+w7UM8S8SwZbhhEmnWFtHEvPYbX8B4k86icJxdPLBFICoZgDsu3OxB8vvrhVXUrPqW27HY01C94Re/cLso4aiwyFIhsxub/AIe6n0kYAreWYnrI1e1r93s2+FRPE/EUWFUGVwo+LE2OwHf3VmkpVJb7sa9nt8CeKzBEftEAE6Rc2BJ5Df309fDfo2B7lP8AKaonizi98XJy0xhrqvf4XPnb8aneA+kBotUGIctE6kIzG5RiLAXP1SdvKt3oZKKl38FL1cW8S9qyutFZXRxl4OceXp8OXnZVFyzkAeZYirQbL1y7J5xsXdCCfF5LJ8APwoW4TyRmxfWtyV2sPaT99G/GWXrPFHCzFdbgR2F7uRYDT3j8N63x7sSjsUsw7zSLte9HE3Rq2sKMQpJGxC3HO1rhiNjflXDdE2J5CSLy3bf7qruiHTl4AfVXJai7GdFmOUXVFkH7jD8DahnH5TLA5SWNkYcwwtTDFoRDU8yuCOSVEkkESMwDORcKD9aw50yjiJItuTsAOZJNgPjVrcQcDJJhMCq6Y3hlXDTOuhr9bYrIQh7nJXfeotoiJ9JWMwWIGBXDYyNkhCwFbMdK7fpifAAC4or434gy3HYBcP6fErKUYPpY7qNJ7I8QTQRhui6Es5OODJC5SUpHbQyqzMGLsABtYEXuTWN0TASrEcdEJCCWQrcqOqMoNg1yLAgkgb8r0Zoe476Vc6wkwwkuFxSyPh1EekBr9ntCS55bi1vOpTi/jXCZhHlo9IRGEgea4J6uyAm4t9oEe+oPGcCRvhYZFxMHo0KSM06QsHYdaqdoFu3YnntYA0pnXCcc2AwojnjLwYeeQERm0yRTldWva21rAg86WSAKekriLL8wghRMdGuiZSTZj2SCpPLuBvSs3G2AXN4MUmMRkMDQyCzdnT21a9u87WqtuA8pC5jl5doZUxBJKbOQO0tpFIsD3iiLN+H4saj6cXh0XDzEFhhurIaZmRITotcAoBcj616eQXCbgjjnAQ4eczYxFfEzSylSrXTWdIHLfYA386gYZcuhybE4RMxjaSZjITocX02tHpt3hQL+JqNTo9XDelL6ThpnSCQOrIWaMppJZQH7JsdmNuXLlSU3RGiGTVmEIELKshKEaGexQHUwFipuSD5bmhTQBZ0bcW4DDZX1OIxaBpC5ZCGugfs6ORv4++lMo4ny7E5W+Wy4xE6tTEsjdkOqtdJV1bHYL2TvtVOT5MUSZ+tiIhkEdg/aa9+2i96bc/OrV41y3RgVmw6Q6nigXEfooy0SMpPWKoHNyTdu4AW8jILkVxDmWCjwOHyqDFiRTMHmxIHYQEk7AczcjYE+rUhxXnuC1ZUuEx0YjwjqpFmOkAD9MfKy6SP36H5eiRVMmrHwhYWVZCUI0NJYoDqYDdTc7+W9NG6MlWMucZGLQ9ebRuR1Yl6okEHtb8vGjJBcsTjnO8lxwiebFI3UFiFTUSwaw0mwvba9CWedLccUXUZfHpUCwdgAB/Cn9TUVjuiVoVczYyGMamWMtsJNCB77sCpINgBff40P8Z8LLgJRF6Qk0m+tVVlKbAre+xuD3eFUTowqyvLf47FsarirIhsRjWdi7sWZjcsTck+Zqa4YxuJlliwsMjASOAALbAm7G/dtc0N2ow6KZlTNItR5q4W/2ihsPaanVsqb24RKlOSmrMujibPUwODZ+5FCqL8z6oF/OvPWcZ5LiZWllYsx+AHgPAUY9Lmel5lgBOhO0R+9y+4XqvLXrJoaOMM3yy7Uz92K4X8nfWV3DJ2h7R+NI6aUgHaHtH410bGO57CrKyspjKz4awnZU+ZJ9uqpjOMrEhiYmxibUu3PYqVI8CCRUNwrmIKkWtpJH3mp7rbkny5VZHguB9o4sJCVRbRwk6dyTqc6rXPPemOJ4slMayppvHsykHSVY99jcEHvrfG81kjUfXYsbd+kWH40OZuFTLpSTpL6dHixDAkD3XPurBWk4ySRrpJYNsLMv44lkFysIAHLt/nUXjc0OIkZpIkZWsNIJ7hy39lVlDjHUGzuPean+CsyX06EYmUrBc69Z7NtJ50TpzltchDUU4/0jXHZHiMIwnUaQjgqw30m915j2fCk8Hxhi4es6udl61+sewXtPe+s7c770adIWcYI4GNMLLqkeRiyqxa0d2KhieRG1gKr/EZPNGhd4yqjQSTblKCyH2MAbeyrYKSXuMdbByvDgsTow4tklmkw0p1NOZZVYkWeQx20OtrMDa/duKa5hPmaYfDyxHEFo4iZmvGQu5XTpI1WWPTcm9tfdQdws8y4uJ8OuuSJusAuBtH2muSQANIN/ImjxuN516+ObAnW64h5LSBT1T9lmOxPYsFB8Byoa3KiAlxGa4KKMyCaKFLxi4j02k7ZUixuG577eFF3GyPgormXFOZ4xFhxqQ/rFDyhz1XK5UBeZseVCOd8cjFpPGuHYGdoXNpNWkYdNPLTyK3ue7nRFhukd8Z1ipgutC9VKqmZbRNFZFcFgObabi+9z40MANwnDuY4STr0hlieJS+uydkeqxvc7i9iOYv3VPzZFjBl8oIn9KmxgEsQ0Wb9F1wksB2SOeoGwG9dS9IxmneI4Z3GIEkTxGf60rKCIzpsg1LbvJvz5U7xPSw8Mrq2D0MzBnUy7hTAIrA6drrY3obYEYBnrauziGuCjdmPtDSDYm3auLb73HfUDDxXjusknMst5CqSNpWzFeSm6ldQHLa9EuWdI7SSQRph5JXSdZUDT3ZtERjCE6AOW/cPChDDY2aaT0eLWUmn1iAMLF7m2577bXpoCxZOiiGTMYv0spw8sTSNIWBfrQxBTVpte++47jUPg8dmhxEbM2KXDzMsQdUjZjHdtCgFQDcXtcAHenOE6SJ1aNhhHaFZpZUUOTu6mMqXC8lbWd/HwFK4HjtusGFTL21wtGxQTKNLYZy1ySvI37RJ8LWpK4CHDeEx8mP1zPiUhxJdGlIQFuqR2j1KVK3/AEZHLuNjtUPKM5K30zlHRYh2UN0kbUq3t9ZiCPGp3AdKLmSOJMGXeJnYKZFJBCS6rErewDMSDcdnat4/i8RwzYt4+pmxcKKsR7QdkClMWCLCMqCez33W1MAKxnG+PvIkk73LdsMFuGA0G23ZNha4tyqIzbNpcTKZZ3LyGwLG1zYWHIeFNSff76VxmDeMhXUqSqsAe9XGpT7xvUxjdqxZCDtzro0vgsvkmkWOJC7ubKqi5J9lMBCadnJZyWY8yTcn2k1qKFmYBQSTyABJPsA51bfDnQLI2lsbKI7/AOrQgt7C/Ie69WtkHA+FwagQQqp+0d2PtY70rk7XPOmB6M8wlF/R3QHvksn3Hf7qdy9FmNj3ZVNt9m7hv4V6YbDjwprjMIDG+31G/lNLclghXrBW6RrKkRKmydThldpOVy23mb2HuINE0Gcw6QwZQBubkbjv599VRxhxS2IcRqNEUXZ0/aYbFm++w86GzJTfwPOxaXG+f4V+oMciMV1agDe17W5eyhjH5pDimVDtGnK9xuebChEyUmz1ROlk8iyGocVjbYm8x4eKqZI21Je2/PflURPh3QAspAPIkbbefKuhmUgUAMbX5f4VOYTC4jFpHFIwjh13DFfrEWvYb/hzpZOH5MljGr+C3BxJdxcXHePEd4vRxF0n2tqwkTEAD1iBpQvoUrYjshyL1BcQcLeix6+uDjVotoKkm17jmLe/woeEl6nFxqK6M86coO0g4HSMRNHKmGjUxCQIL3AEkapY9ncCxax56jU/JxRiFCH0KH+0Ds3mBLCTVL27m+ixNgxFuXhVWRIxNgPjRkvSNPCUVAjIixIBdrWiUgi1+TXGruOkUNeCJI4TjuR1l6vCJdImLMHKsIyAhN7dpiW5jn4Ux4e4ixLPiEggQtIkji+kFVVlkfcgdZsttJ7ibV2vS3OCT1MJJsOTWAFtrX3G2wPLe1M26SMQ08coVAYlYKN7XZtRY77tbs+YpW+BE3mXHmIw86iTCRqbCTSCt/0io6dpVupAHLnpYg+NJjjt+qWc4KMxhwgu31wobVbTc9m+/I3NMj0t4g6bxQnSN9j2uxo7W/Okh0qzgbRxjcG3asDpVdlJsBty7rmjF+AJGDjyQJ1yYFNCmwKtugAUEbLqCkkbkb3teonhjPsQ+Mj6qDDs+oEKVjiJsRsJDYgk/HfxrodKM+4McRBINl1IOyUNrKRsSlyO/UaZNx9N6UuICJdWVipuQSkhkG5uV3PJbbACmovwMnBxnJgV6hcKijSfVm1ltevcutwd2bbusNq5w/G82IxcLR4ZVcawoRguouCTdmXe4BuGuDfuNMcH0mzRRJGkUYCAgHe5uCLk99r3Hhbzp7i+lx7RiKIDSF1FyCSw5kWGwPPne+9Kz8Aag6QbqdGBjBRGu6E3UEFW30+rd/wHKmcHSHoijibDJJ1SBAZDqYWAGm5W4jNt1PjsRalU6WJhuIYQNxpANiCwa7d5Nxz76G8+4kfFNqdUG5bZRq3AFmaw1WtUlH4CwRjpIjFrYGEi5JBIIN7m3q3ABOw8hUJxLxGcUy/o1QKFA5FjpXTu9ht5WtUDrrsGnikB2KunoE4ZA6zGSCxI6uIeX13/AAUH21VXC2QvjMTHCgJBYam+yt9yfdyq/M/zuPLcOiRgC1kRV5sdgAKx6jVdKSilds0UaDqBKeGScSZjNIQQtoiewpVwwdRbZiBY+01OMKDuGeKZHkKygaGI0HbUCRuCPDzqezvP4sPC8kjhQq3+7atEK0Gr3HUozpyxkiM4w4pTBwNKd9P1fEkGwqtsD04khkmgNmBF0YbagRyI5bjv7qr/AIs4ymxkhLser1XVO4bWv/nxqBifce0fjViKpSPW/VnyrKVtWVIjc8n49j1sn8bfzGmxpzjv1sn8TfzGkmjsKGQEad4TKmksdwp95PsFPOHMpE86hyFS+/n+776K5o2RWAAVl5WFrDlYHu2t99Za1bF4rk3afTZrKXA2yvhaKORAW1zNYqjLsCeQY770UYTAOsDdWsfWBhe1rWFyR/SheDPyHftBGFv0gFybAC2/j4iiXJeIkYbtGbCzMwsSSbm/9LVzK/Ue73OtR6cVjES4g6PcTiIO1JHcs0iozdtjb6o9n1b+FAOJ4L6vCvO0qgD1P3j3j2/lVwZpm4SIYgxGRoL9S+o8mHrkDmAN9/Cq06QsaRHhoVC6NBkDLyOo6fuIb41spVH7Ywf6mGtBe6VRfoBDhQBYkm29xa3s8a3pNv8APfXJNZfeukzlGiaw1u/OudVIR0BWjXOresIpjOvDv8a0/wAPKuAaygDZrAa5tWxSAysrcaEmw3vS2IwhS17bi+x5eR8DQMStT3J8pkxMyQxLd3Nh/UnyA3Jpjen+T5zLhZBLC5RwCLi3I8wb8xSllZ48gmr78F0QPhchwmliHnfckc2blYeAHnyqo+IuKZsZN1kjHb1VHJR5efnUfmOayYhy8rs7eJPd4DwHlTPXWShpcHnPeT7/AODROtfaOyD/AKMcbPNmeHQyuyrqYgkkdlCR99qJ+mzOCFSIMe0dwPBR+dA/RjnqYXMoZJCEQhkZj3alIDH36aedLWZLJjgEdXVUG6kEXJJ5jaqKlJvVR22t/H/S2NR9Ntvfj7ApmrcR3HtH40neuoTuPaPxrpmI9i2rK3etUwPKGNb9K/8AG38xpNEJNhzNKYz9a/8AG38xqYyDJHcs4HqrsNt7/wCFV1JqCuyVODnKyJ3hvIf0YKm5F7geJ79+7uqQ4ixHUxtexCKAeV2JFtz307y/CtHAAdi7AeBsN9/aaGuPcwAijiAFyxYnvIGw++/wrkq9Wod6TVGi7AW025PK+/s765OObxO/+fGk2NJk118UcDJhDk3GksJAPbUHURc3PZ06b/Z8q54qzZZlw1gupYu1pJOnU5Ijv36RY+PaIPKh8c6wioKlFSySLHWm44tnBG9dA1lu6thatKhNt6zTSjCs070wONNTGdZIkTxLG5cSqrbixBJsRtzrWLy1Osi6ku6yKDYi7A8mXsjuNTOOw+rFQjuSJT7Lk/DnVM577G2jQTTTW90RfFGRx4Z4xEzMGQMdXMHw27qgylGOPwQnzDSfUQKD7he1RXFUcQxTiJQqrYWXlcc6VOpe0XyGo06jeceL2ITTRt0edHX0jrZ3McaG2wBLNz7+QFCEcNyAOZ2Hv5Vf/RxknUiMaiAikFRaxZvWJ253HwNXX3MaVzWX9CWAiAEjyPq3GpgvLfawFbzLIMhwTBZhDr59ss7edxvRJxplMk8CrFZwp9Ww5kEA/wB0E0OY7o1ebCDDjqlZrF5GXdd+SheZ8yaqlNqWKX7mmNKGGTl+xA5h0n5RCrDC4BJX3CkxIqeAJJBNvYKpeU3JPie7zPcKsPjvoifL8OMQs4lXUFYFdJGrYEbm4vVeFat4MjuJ6fhW4sOWICgknkACSfcN6l+HeHZsbOsMIuTzY30ove7HuA++rRxGLw+UdXhsBEk+KkvrlZgG2Fz2vqjwUEe+k5WJxjcpgoVO+xB5H8LfnWrXq8OIMlgzOKQph9OKaPrA4ttZtiXU6XVr2B3v7jYW4O4Iiiilx2YqwhgYoI7HtOux1W+qDt4E+VRVRMcoNMBosinaEzCGQxDnIFOn402hG49o/Gr14V48aeeWOaH0eNY1aJDsNG45GwAII5C21QXG3AMEp67CaUkPaZNgrAG5K+B9mxpdTezG6e10XVasrjrKyrbkLHliSDVM/hra/wAxo0yaJ+pUH67mx8lAv7r1D4LKtTM9+yHbUdrjtHYCizKMUJW6sgCPkB3ja179/nXN1NS+y7HT0lK27HkDrHHIzi42AHLcbD+v31VvEuZdfiGfYDZQByAUW++rIz9lXDSaG/Vgsb+Gmwt7Db41U7reo6OKbcx6+bSURFhXBpbqGIJAJA57G3xpK1dI5NjkLWztXSinWXZVJiJAka3JIFybKCx0jUx2UE7XNMBmBW7V3LCVYqRYgkH2g2rAm1IYma6C1tRRrwDw7qcTyKCF/Vg97faI8B3edIaVw76NMlXDiOWRAshSwuN1B3t5E/4Uc5lkuBmbrp449YFi57Jt3AkEX38ajsniV0s3ftTXOeEPSBGszsY1J1KGI1WtoJ3/AIr+7v3qU8Yw3Rcm3Lbk3n3CGAjw2IxESBXRGlurMblVvuLnbYCvOUr6iS3Mm59pr0PnGUYePBzQCVoI5QAxHbKi++7blTyI9tVDxhwA+DVJkkXEYaQ2WVO4/ZYdxrPTqQk/aOqppWlwNOC8AJMUhIuE7R9o5ffV9ZZgGOkjYWv58+VU90XYcPOynmbH8av/AAGCugt2TV8StbI4kxkeFw8k2IYKiAsTvt5DxPcBVS8S9O8jEjBRLGP2knab2hb6QfbenHT9PiFaBD/3a1wRfeQcw/mBYgeZqm6bZBskM3z6fEtqnmeU/vMT8ByHwpThjIvTMXFBq09Y27d4ABYkeJsDUWWpzlWYtBMkqGzIwIPs/wAKixI9DYLL8PgoOqw6aV+taxdj9o7jUaDsPwf6fjp3aMLAq6GLLZizWI0lT6y2Bue4+dE+X4yOSJJBvrW4353F/wDCsbiQYeM6QCS17KAB4AWHkOffWTLfc1222JThPJxgo3idwy2AQ2tpRb9gnv3JN9uZphn+HabL0wsKqZJySRzVV60sXJ+z/U0EcR8VyYpuquUU2BK/efaKJuDpThMvVnYu0jNpLcwgchV9lgT76fYXLIz/ALB+j404lj1qNcGIG19XhfYLq7jyvU9mUhCMzQhSVIPaDbW5bWUAeAqCxvETSzLrbSFuNv3ha9/vprxlxuujQvs8zfakuUNvYtyspTRW62Ga5RWDwbiKYqL6m5eNmN7DvqTynCsis7Cxtcbe69vebCoKbElpDvYKTYDut7KmMRmDiWwJNrJbxtsQR33NceqpXO7RasiM4oxenCv/AOowQewdtvwAoMwE6q93AIsR2gSASLA2B7qmONs6Es+hCNEVwLeJ9b+g9xobvfzrdp4NQ37nL1dXOq2iw8PxJh3GL6oDDIcJojRLtre4LXB2B2JHK9See5LBiMRh0SFJzPhFEfVsE0yKReSQg8lW5N73taqriYg3W4Pl/hRz0bSmPEPK22jDzsf+GbX8Nz99XWsUp5EIeCJThXxMZEiJK0ekA6jp+uO7TRj0e8NdUkyYlQnXTeiyI3hJCWTl4S6TfnWYOORcBlUCBW9LlfUGF9xIpDjcdpbX/Gn+az6IsS+rcZvGPlsLfD8KaFZFQ47DNFI8bizIxVvapsaRDVNceSg5li7EW61+8eNQPWDxHxqa3RW+SQyrBddIF7hu3sHh591Wjw/h3jZTYKm1h3eXwoE4HP6cWtv3m3d3VYmZQM4BJ0i1787W3NRSu7lsdkFUWYRrcht/BTeh7PekExhtKEONidQ28Lgd9VJmmLxCNcuyo3LTy8h8LVpMYY4jfSVe3rE3JAPnv3X9gqFePVSTLKdTBtlg5Vx9hJAY8ZEQG5yamJ53BsOQB8PKobjLNzhkkwMM6YjDTaZQwsWXtX03G19hc+FAfWDx++uS48R8RUKenjB3RCdeU1Zkxw9nbYXEJMn1eY8R3ivS/COfrisMsibXHLzryjrHiPjVldEPGPUymB3GlwdFzyPh/WtC2K0y6c9yyHGwNh5hqDD3g9zKe5hXmXi3hiTAYloZN7bo3c6k7MP6juN69Oq52axqF4/4ITMcLptplTtRuQdifqn9099NobVzzCWrYNOc2yqXCzNDOhSRDYg/iD3g9xpmJPMfGlYgHfCOft6OYzuYzYeIU7/nT2TGs3P3ez/N6CeH8VpmUBra+zzHM8vvoylxNtjz/wA8qzVI2ZbGWwkHVA7tY6Rt5UU4bNQ+W4b/AGf36m/rVXZ5mp3jB2PP/CprJczLYONb7JdTbwvf+tNxeNyUZbnGc5vpvY0KSYtpZATvuPxpbN8x6xiByFNMKdxv3j8avgrIqbuex7Vlc6vOsqdxFHjmfb/WnQ/Wf3x/PWqysFXn7OrQ4Iaf129preH9b3VlZWuP4r9DlS/JjiPnTrL+Un+zesrKTJxH0HPC+1vxpPE+o/8AvP8AQVlZTGyDxnrv7T+NJLW6ypR4K3yPcv5ipj/U+4/ymsrKlEmuCJxPqf58KbYz6n8P9TWVlQ7kWJVwaysqRA7PdSuF9dP4h+NZWUMa5DaL1Ph+NL91ZWUyxAnxL+t/ur+JqHPOsrKRWKYX1h/Ev8wqRm9b/PnWVlU1ScSNxXre6nWF/V+9vwrKypv8UJcjGSsSsrKn2InoesrKyg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4348" name="AutoShape 12" descr="data:image/jpg;base64,/9j/4AAQSkZJRgABAQAAAQABAAD/2wCEAAkGBhQSEBQUExQWFRUUGRwaGRgYGRgcHBwcGBYcFx4XHBgcHSYgHBwjHBwYHy8gIycpLC0sGB8xNTAqNSYrLCkBCQoKDgwOGg8PGiwkHyQtKSwpLCwsLCwsLC0pKSwsKSksKSwsLCwsLCwpLCwpLCwsLCwsKSksLCwpKSksLCwsLP/AABEIAOEA4QMBIgACEQEDEQH/xAAcAAABBAMBAAAAAAAAAAAAAAAGAwQFBwABAgj/xABMEAACAQIEAgYGBgcEBwkBAAABAgMAEQQFEiEGMQcTIkFRYRQycYGRkhVCUqGx0SMzU2JyssEkguHwCENzdJPD0hY0NlRjorPC8Sb/xAAaAQACAwEBAAAAAAAAAAAAAAAAAQIDBAUG/8QALREAAgEDAwMEAQMFAQAAAAAAAAECAxESBCExE0FRFCJhkTJxgbFCwdHw8aH/2gAMAwEAAhEDEQA/AIbAcBzYlXkjmIGtlCmUhmYAuVUd+1cydH86qzGV7Kkb+u3KY6VHtBO4p/heMzhYGiRVDmR3DsL2DLo7I7m86d4jpIVoTEb6SkKqLiwaIgs3L61qoy+TpdJX2SsQeN4Bmi1apW2mEO0jeuQCD7N6cw9F2IYyAT2aOQx2MpBZguohb8zbf3VI4vpBw0iyh42u2I69CHAsQFFm235H41k/SigExiRA8k7Sqz2bRdAm373PejLfkOkmuF/v7g7mXBMsEKSSTsuvknWHXY33035bVEHLT+2l+Y/nRbj+O4ZMAMNdmclSXkcMFI3PVi1wD4XoWbMY/tr8ahKT7M00aFFr3pCX0cf20vzH8619Gn9tL8x/OlvpCP7a/Gs9Pj+2vxqOUi/0+m+PsR+jW/bS/MfzrX0a37eX5j+dLfSEf21+NZ9IR/bX4ijKQ/TabwvsS+jW/bS/MfzrX0c37aX5j+dLHHx/bX4is9Pj+2vxFGcg9Np/j7Evo1v28vzH86z6Nb9vL8x/OlvTo/tr8RWenx/bX4ilnIPTab4+xH6Nb9vL8x/Os+jm/byfE/nS/p0f21+YVr06P7a/MKMpD9NpvC+xI5a37eX4n865OWN+3l+Y/nTg41Ptr8w/OtHGJ9tfmFGcg9Npvj7EBljft5fmP/VWvo1/28vxP5059MT7a/MKz0tPtL8wozkJ6bTfH2Nvo1v28nzH86z6Nb9vL8x/Ol9YNyrKT435VyJv3lHkSPwpZyIenoL+kSGXt+3k+Y/9Vc+gN+2l+Y/nSwkA5OvxHf8A5vSnXIBYMB/eHf3085B6ai+yG4y5v28vnufzrBlzft5fmP8A1Uu8i2ADLb2jes64b9tfiKM5EVp6N90JfRzft5PmP51sZa37aT4t+dKicH662v4iuxiF+0vzChSlck9Pp/H/AKejtQ8DWVqsrUcPFHmlswmMjBD9ZhyGwDGiXKSsqJaSWSRn6thHpPV6raZWBG6jfa9vOh3KRfEOpNg7Mp97MNvOiHhDKzgpZMW0izJhwVKQEs5ZjpAK2Gked7VXJK5ZCpPm5H8X4WfCyBkkL4eXeGUhe2AATsOVvOuuEyuIlUTMdASRpNNgTojJCpf6xbTS/EGHxOOxICxsUaxXrNKaNQuWa1lB87b7Unl3CuLweMH6JZerIO7hLjUCHG+ocr+YpO1h9SeWzHuXcKy4xHfCuylWUdXMi3CvybrFNiBY32uKhuJMix+BCtOi6GNldQrKT4X7ifMCrf4mw2KGDIw8kcbPIdTKgXSjHYW72HIt50JwekMzxYtJJsNISDrsSVuAr3U9kjYg91Ruk7Mm3Nq9yq/pqT935VrZzyT935RRBx3wOMEwkikEkDtpBPrI2nVofz07g99COnzq3FGZ1qidmx4c8lv9X5RWvpmT9z5VpkfdWlp4rwPrz8j5s7fwT5RWhnUn7lv4RTJq1ajFB15+R8c6fwT5RWvpZz3J8opjqrRNGKB15+R8c2fwT5BXJzd/BPkFMjWqeKF1p+R99Kv4J8i1n0w32Y/kWmVaFKyDrz8j76Ybwj+Ra0c1b7KfIKZiullIB86LIfXn5HaZu4OyoPYorn6TJ5ql/wCAU0vWy1/dRih9epxcdHMj9iP5RXQzE/Yj+QU2jQkgWv5Ue8E9Gz4iaP0gFVY+p9YjmS32R99QlguSynKtPgDRjz9mP5RW/TT9iP5RXrHC8MYWNAi4eIKvIdWp/Ec6W+gMN/5eH/hp+VTwK+tU8nkk44/Yi+UfnSkePNx2I+f2BXrD/s7hv/Lw/wDDT8qh824CwDI7HCQ3CsQQgFiATfa1CgLrVPJJ2rKT1msqdiF2UvluSquIjJFrksxJ7mbYk92/fVk5NkEEFzCEBlN2Itdtr+/Y91VvnWFMkQeORurddEhHdpc93k1wR5iijhKXBMMOdTdbhFCLqa3rki9gbE3P3is/D3NK+CZxXC7viIpGlAijHbg0grIb3U3PKx0+e1Q3FsLqdT6QA+osDz1sFiDX+tffSNtgKKE4lgdngLqsyvZUuGZxsNQHx28BegDiGXMcTmhTDFxAXUKwt1dk2LMbWNrHY+6hpWDI5mxeI+jRLJK8shcRlV9QrqZtWkDdr2UsPKl+Fc3eE2nkcLoFkkFhfUTq1EA3ttvta1NOkzFvA8SpGUhUEiRd1MjG7dkbC1uXfcmkYOP4RhurViWYktrBaxJHIuTYc9uVQdxpxvyTGK4jwWOZMHig7GVy0bBdOknZRqU7m21yDfvoF464FTBL1iTalaQoiGxYgLqZiRysdiCL8qL8uzTBSFmaBUZVDBo+zve3ZIO577V3LwTBmIVWxEiOrNoUMsuzH1jcKbkAX8KlGe5GcE1cpySFhzBFxfcW2Pfv3VwKOeKujjMIZGDRyYiKJSEl2I6tBflfs232PhQzk/D+IxcmjDwtIe/SNhfvLch76vMjI0CrC4l6PEiw0bYaGWQydSI5kcOknWLdwyD9WQdh3Ed9BgyuUT9RoJlD9XoHPVqtp+O1WphhmEJJjydlV5Fkkj16kJQGwROUe/aNu8VF37AAOE4HmMc6vBP1yCLq1UJoPWNa7EtyPIFb713gOjbFySFHjMNo5JAXtY9VzQWNr3IG/K9FsfHUzTrh/QH9IIjj0NIQ56qTrluCo323PLnS2aZ5jMJo6/LmRZpcQBeW+o4oboCBtba1F5AD/BXA0WKwjytHJM6ylXSKRVeNAl+sCEfpCW2t4cqG4uD8STETDIqTOqqxUkXflcLc8rnlvY0c4jE47AImJxeBIkjc6MR1gXdxZUkWPaRVtsKe5NxtjGgM0OX6o4Qjs+oiMGJSGZRp5sC17Em/so3EA2P6OMYkmiKJ5xZe3Gp03e9hdrX5WuKiMRw5iUiMzwusYbSWIsAwbTbx5gj2irMy/NsbioS8OBmmiaWNlYzlrdRKX0AkbAm4sAKTzrGY/HYfEYRMucFZbyXYP1bM5mstwCCQ3ja3dQrgVOa5qawHCOLnmaGKCR5EJVwB6pGxDHkDfzpjhstkkmEKIWlZtAQcywNrfEGpDGYFKJHfvqezTgHHYeJpZsNJHGnrMdNhc27j42qAvQAbdHsUWpibGYerq7ltzXzvV88JZV1cXWOO2+48l8L+fOvLGFxbRuHUlWXkRVycC9Lc+IePCyYYzMRYNEQDYD1mB2sPG4qhU0p5yZu9TegqSVt9/kNcZxdOcZHBHAShcq0hFx2V1esDYdwF++iyPVt9/wCVN4lSw2UW5AAHeorOeO8JhjpknjVvs31H5VuRV8X3uZmTk2ICDfnUJj8wcxue7S38pqvuJOmeJAy4aNpHP15BpUexb6m+6q2g40xYxBm69y7XBuSVIbYrp5W3921TyRFtI9I3rVL6BWUCKi4pzOLA4RIYVXXMC9jvbWO25B8TyFVqmOdDdWIN73v33vf42NK59mDTYh2c3N9I8gnZAHuFMGFVqISm29iQjzuVZ1nDXlQghiL2IFh7bVKYXiPGww6w7CKRit9t2Haa3eCdjfvoYJqXzZ0SKKNQeRYatiNYXe1/I+4ioyQ4ye7uWLwxxvDPF1E0QkaUqroxGki9tQ1H6vPbffahzjHo3eB2fC/pYeegbyRjwZebKPtD30DB979/dU9kHF8uHxCSlixXYkk303BK38CRUcXHgnnGez5INDV2dBGT2w8+Le5Yt1aXN7Kgu1vC5P8A7aq3jLOYsVjJJoY+rR9O2wuQLM1hsLnert6JltkYtzPXfG5qxblW9yvuG+kcj6SXFTOVxMchjB1MA51AKBvpBUgdw2qf/wBHzDtpxbX7F41t+8ATf4EfGqaHOrm4Bx3oWX5fyBxuNN/NdJT+i0xLkCukvBGDOp9JI1OsqkbWLgG4996tjpNzeXDwYF4nZWOJjBsT2gVN1bxB8KC+nbL9OOw0tv1kek+1H/JqtfNcsgmOFWcXKOHiF9i6Rk7+Nhc28qYwA6b8KqPgsQnZmEhXUuxsLMNx4H8aK+k3JPSsrmA9eMCVCOYaPtbedriqy6TsZiJswC4sCKOBgIlQ6tesg3UkC5O1yRZbWq3sNnAbHTYRiDaGORVt9Vrowv372PvovdgU/wBKeLdsvyjU7HXBqa5PaOiPtHxO53PjVidGWXs+RRRubiVJAL9yuzAD76GelvLQjYDDxwpIiRyCzFhpRNAvrB7IA79+6jPI8aIcbHgFFkjwSOtyb3EhUjuvta5tS7gBnQNjGVsXhWJ7BVgpOwIJRrDuuQL0jkjSYOXiCYu/6K4W5PrtqKt/FYqAfC1ZwmPReKMTDyEvWW/vATD+tSnTBCuGwGJKntY7ERX/ALiLf/4/vpgJ9AEUno2KdmJV5Ra5v2ggLNfzuPhVZ8T4A4fPJVW4tiQy22NndXH81WXwBjvQ8JlEXI42WZm353RtP/0ob6Xsv0Z5h5O6YRH3rJoP3Wo7B2CX/SEnIwMCgkBptwCdwI2NiO/eqBq+P9Ilv7Lhf9s3/wAZqhWNDBnWurc6Fniiw+KnJAkDKp8RGF1e67X+FVADSsOLZdWlmXULGxIuPA+IqivSdWDjexOElGV2WbxV0rOZtEG8YuGYEgtfuDDlbx7/AGUNniLCHnC9zz3FCYNTnDfB+IxzWhXsj1pG2Rfae8+Q3qtUqdKFm7JfJqhqZ32S+iPx2PMj6u7kB5DYA+du+ko23HtH41cOVdE+GijPWnrpLWudlF/sr/U0A8S8HyYaXYEoTt5b1CnrKVSWMSNTTVLZs9L2rKy9ZW8yHlLHfrX/AIm/mNJ0pjh+lf8Aib+Y1N5XlEYiDuwLtfSikEqBbdxba+9rHuqEpYhGLk7IbZRliN+sDEHnpAJUDv8AYe/3VKfRiYjEqXBGoBSzuSBoTnvbuFgt+dqlMoxRgVurUF2sQxUlhpOrbuse8EHlXMQBlBmAZb6nXkWB359171klN3NkaSSB/PcvjEaGK3aLfxDSbb27j3UPywspsylT4EEUc8U5rG+oqoBubE+tpvZFNvsqANvvqOwseMxWFVYcKXVWP6Ww335aie7f27eFWQk0tyqdPKWwLL51ffQbmiy5fLh79qJ22/dlFwfjqFUvnWQ4qACSeIoDte6nfwOk7Gk8h4nnwUwlw8mh+R7wR9llOxFXxaluihxcHZhLw7wJ13pzT9ZGmDRzcC15FJ0p2hve3d4jxo14k4qbKoMtw6wwyFYVd+tUkqbi+nfY31fAUEZh0y4+Ypd41CMGssdgxHIsCTcd9uVMs66TMZizEZmjYwOJE/RqO0PHxHlUhXLV6a8H1mEwk4HqTKPdKB/UCprj7M/R2y2W9guKUH2PE6H7jVQzdNWYsLM0JG2xhXu37z3Uyz3pUxuMhMMzRlCQdo1Bup1Ag72//aAuWV0x5cExGFxQALEiFe+zFwwa3kuq3natcSY84biKKdm0RCKONifrdYWXQPE3IYnuAoCfpqzBlALQnSQReFTuOR3PPzqVyPP5s0l9KzAocNlwMpIQLqY20x37ySBt+dRewXDrpMZpcZl2EVdp5byN3lInRin8N9z7BTzMOMurz2DCdXGRJGQ0lj1iltbKobuB0g2PjVX5Z0pY/EY5X1xIAGDN1SkRxag7nzNgB5mw764x/FWOGP8ATEEQxEjejpH1YZlB7Sq21jIAQGsbjUAfCi47hRx6fRuI8FiOQk6q5/vGJv8A2sK5/wBIDFlnweHXc9t7Dxa0a7fGg3pD44xE83USOrjDOLMEVT1iizEEfV1XsPKorFdI2LlxseMdkM0S6U/RjSBv9Xx7RN/G3hUhXLS4n4xOW4jL8GIIZBHFFdpFJdCW0Eoe42FOemnAXky2YD1ZxGT5OysPvU1VGb9JmLxM0EspiL4dtSHqgBf94fWGw2NSc3TdmLgamgNiCAYQd1NwdzQMPv8ASCw7Ph8IqqWJmYAAEkkpYDaqr6QeDRls8cPWGQvCsjEgCzEkFRbu2qYPTvmX2of+CP8AqoT4q4vmzCYTYgqXChBpXSLAkja57yaAIqtEUn1lbD0WGLCra6J+Kb4Z8HqCul3iv9YHdl8yOfsqpobEgE2BIufAX51cuE4oyzLk6uDSxAHbUamYkcy3j+FYNc/Zgott+DTpl7sr8EvkWWYlMX1sj6o3Vta/VVrdnTflbl586c8T4dXQ7dx/C9C2I6Zoi20T6fcP61Dz9JAmdrkoCLABb+XOuUtPXlJNxtY6kKtNN3lyXp1lZXfVVlei9xx7o87pw80js0aEhSxYkgm4BY+xQL/DnUzwxkC4hJP0vVlACGc9mzXAB3uDqt5VBtxBIiYiNEt1h0h9wRZ2v7dQuLe2o18E6wtIzsm4AFms4PgwFtudjVDTfLJqSj+KCTC5wYJAwc6lJHZBNxyIG1txek8xx0uIlIiik0nsxhrFtCghRpA7RAvuahcqwZdJZDO6pEoLW3N2cKBYm9udyL2rg53onFpGkjie6k3AcA7ahzAItt51HDfYfVFsThniYK0bySSW0k231C4sAd6KMPxRNCiYaKAlkUCyDf3nxvzoXxvGDM6NpX9E14wAQEGsvoUfZuTVtcK8SwLG0i20MNR2F7//ALVVVcKa2NNDhuD3/sVNxhnmKYmCcdWNm0bE+K3IoTPtqYz+dZMVO6IUVpHIU81BY7Go4JettOMYKyOfVnKcryG29di9WT0S8B4bMJZjidZEOkhFJUNqJ9ZhvtbkLc6H8+yePCZnLE6FoYpt0BIJjvq0hufqkb1ZcrsC2o0rBAXZVUXZjYDzJsBV2ce9FuDTLGxODhKOoWTd5DeM7sLMxGwIPuNMMwyDKUy7BYpcHJfEyItuukuLN299dt9JtbxpCsA+X9H08/6mSB7GzgMymPxYh1XUBv6t6e5/meqFMBglb0eI6pZGGnrpO+Ri1tKDuB7qsLpI4VwGAw8UoinZjMij+0TXAHba2p9iVBAPmKlOLOjLCNgJpUWbrFiaRNU8rWIXULhmIPvpWY7FY8KLHDh8TMgaXqQg1KtzJNISI1UEfq47F9x2mCnkAKe8M5V/aIJJtSFSZGAF1hiibXI8kjG3WSMLG2+/dcWsDgjo4wqZfFKevR5oVeXRPKmq41W0qwHKqgyCBcVjkwoeaLCYiewjDk2DHs3BNieQLH21BxCwN5vjetnlkHKR2f5nLf1pkD48qtHpd4Ew+AfCnDoVR0YNdmJLKwNyT3lT7NqIMf0e5UmUHHiCbeEOq9c9wXsB322Yg1YBRt6y1W7g+GMp+hVx0mHmLArE9pWHb1BGYC9tPM1KccdG+W4XALiYcPLIGeLlM/qOwudzbcdkebCgLFGVyas/pZ4cy7AiKHDQyJiHCyMTIzBUNxoIJ9Yn8POq2EdO4xIV0OdOIsOWYKBcsbAeZ2ozw3RTKfXaxHOymw2v65sKqnWhD8mWQpynwgHBpWKMsQACfZc1amQ9G+GJN2EpU2be9jblblRbDwlAi2VBWOpr4RdkaoaOTV2yhDlsv7N/lNcCJlYBgRuOY869AJkMY5KB7qjc44PidCQoBAJv7PKoQ18W7NEpaNpXTLO1VukusrK6OaMOLPOvEfESGMwRagAQSLC2q7GTfnu2kj2tUFNjZer6rrNUZIfSDcXtYe8XtYVxjU/Sv/G38xqbyHh70jC4qQA6oBqU32NhqZbeze9JQSByciBMa6DcnV3Da3Px7tvCnGV41ItRdNRZdIOx0htmIUixbTcAnkd6btSbim43IZWHkuISXEKzKscd0UgdkaVstzpB3IFyR3k0picwEbsMO5EZIOjmBvfTc87VGE1pqWCJKbXB3JJqJJ5k3NYlcClENMh3Lt6DVWHCyStscROsSeelL/iT8KFum7LurzQv3TRI/vF4z/KPjRVkOU6Mryr+0QwFZvSWEraS41E6V8TY2rj/AEgcBePCzAci6E+0Bh+Bp9iRYuWmOXDRwNvrwyXH7rpoqr+NMsbDZVlkDetFiWX4O1j7xY++p/EZ56NmeVAmyTYQRN7WtpJ9jAfGtdNXqYD/AHgfgKYHHT0P7Fh/9v8A8p6Ng/WpNB/6Kj/iIw/pQP0+f9zw/wDt/wDltRLl2Mtm0kXc2Dhf3pI6/g1AyVy+ywNCP9RGifCEH8CKoPohwIfNI2PqwK8h/uqQPvNXZw/i+sbMj9nEMnyQIv43qq+iDAjqsxlLrFaHqhI5sqmS+5Pyn3ikJhX00wriMqhxCbhXRx/DItvyreeC3CQ/3eL+dakMxyrrOG3gEkc5jgIDxm6sYTqFj/dtUfnx/wD5Nf8Ad4f51psARX/wi3+8/wDNFHnRRmCY7KEilAfqT1bA+CsHQ/C3y0Aj/wAJEeOK/wCYKK+hbDJhcCkkjWfHzFYx4iNWt/K5+FJAVH0hZucVmWJlN/1hVQe5Y+wB91/fQ7po76ZMg9GzSRgLJiAJV9rbOPmuffUdwRwPJjpNRGmBT2nPf+6vifwqupNU05S4JRi5OyJvok4PMswxUg7ERsl/rP4+xfHxq4MVhEZSjbhhY+w7UM8S8SwZbhhEmnWFtHEvPYbX8B4k86icJxdPLBFICoZgDsu3OxB8vvrhVXUrPqW27HY01C94Re/cLso4aiwyFIhsxub/AIe6n0kYAreWYnrI1e1r93s2+FRPE/EUWFUGVwo+LE2OwHf3VmkpVJb7sa9nt8CeKzBEftEAE6Rc2BJ5Df309fDfo2B7lP8AKaonizi98XJy0xhrqvf4XPnb8aneA+kBotUGIctE6kIzG5RiLAXP1SdvKt3oZKKl38FL1cW8S9qyutFZXRxl4OceXp8OXnZVFyzkAeZYirQbL1y7J5xsXdCCfF5LJ8APwoW4TyRmxfWtyV2sPaT99G/GWXrPFHCzFdbgR2F7uRYDT3j8N63x7sSjsUsw7zSLte9HE3Rq2sKMQpJGxC3HO1rhiNjflXDdE2J5CSLy3bf7qruiHTl4AfVXJai7GdFmOUXVFkH7jD8DahnH5TLA5SWNkYcwwtTDFoRDU8yuCOSVEkkESMwDORcKD9aw50yjiJItuTsAOZJNgPjVrcQcDJJhMCq6Y3hlXDTOuhr9bYrIQh7nJXfeotoiJ9JWMwWIGBXDYyNkhCwFbMdK7fpifAAC4or434gy3HYBcP6fErKUYPpY7qNJ7I8QTQRhui6Es5OODJC5SUpHbQyqzMGLsABtYEXuTWN0TASrEcdEJCCWQrcqOqMoNg1yLAgkgb8r0Zoe476Vc6wkwwkuFxSyPh1EekBr9ntCS55bi1vOpTi/jXCZhHlo9IRGEgea4J6uyAm4t9oEe+oPGcCRvhYZFxMHo0KSM06QsHYdaqdoFu3YnntYA0pnXCcc2AwojnjLwYeeQERm0yRTldWva21rAg86WSAKekriLL8wghRMdGuiZSTZj2SCpPLuBvSs3G2AXN4MUmMRkMDQyCzdnT21a9u87WqtuA8pC5jl5doZUxBJKbOQO0tpFIsD3iiLN+H4saj6cXh0XDzEFhhurIaZmRITotcAoBcj616eQXCbgjjnAQ4eczYxFfEzSylSrXTWdIHLfYA386gYZcuhybE4RMxjaSZjITocX02tHpt3hQL+JqNTo9XDelL6ThpnSCQOrIWaMppJZQH7JsdmNuXLlSU3RGiGTVmEIELKshKEaGexQHUwFipuSD5bmhTQBZ0bcW4DDZX1OIxaBpC5ZCGugfs6ORv4++lMo4ny7E5W+Wy4xE6tTEsjdkOqtdJV1bHYL2TvtVOT5MUSZ+tiIhkEdg/aa9+2i96bc/OrV41y3RgVmw6Q6nigXEfooy0SMpPWKoHNyTdu4AW8jILkVxDmWCjwOHyqDFiRTMHmxIHYQEk7AczcjYE+rUhxXnuC1ZUuEx0YjwjqpFmOkAD9MfKy6SP36H5eiRVMmrHwhYWVZCUI0NJYoDqYDdTc7+W9NG6MlWMucZGLQ9ebRuR1Yl6okEHtb8vGjJBcsTjnO8lxwiebFI3UFiFTUSwaw0mwvba9CWedLccUXUZfHpUCwdgAB/Cn9TUVjuiVoVczYyGMamWMtsJNCB77sCpINgBff40P8Z8LLgJRF6Qk0m+tVVlKbAre+xuD3eFUTowqyvLf47FsarirIhsRjWdi7sWZjcsTck+Zqa4YxuJlliwsMjASOAALbAm7G/dtc0N2ow6KZlTNItR5q4W/2ihsPaanVsqb24RKlOSmrMujibPUwODZ+5FCqL8z6oF/OvPWcZ5LiZWllYsx+AHgPAUY9Lmel5lgBOhO0R+9y+4XqvLXrJoaOMM3yy7Uz92K4X8nfWV3DJ2h7R+NI6aUgHaHtH410bGO57CrKyspjKz4awnZU+ZJ9uqpjOMrEhiYmxibUu3PYqVI8CCRUNwrmIKkWtpJH3mp7rbkny5VZHguB9o4sJCVRbRwk6dyTqc6rXPPemOJ4slMayppvHsykHSVY99jcEHvrfG81kjUfXYsbd+kWH40OZuFTLpSTpL6dHixDAkD3XPurBWk4ySRrpJYNsLMv44lkFysIAHLt/nUXjc0OIkZpIkZWsNIJ7hy39lVlDjHUGzuPean+CsyX06EYmUrBc69Z7NtJ50TpzltchDUU4/0jXHZHiMIwnUaQjgqw30m915j2fCk8Hxhi4es6udl61+sewXtPe+s7c770adIWcYI4GNMLLqkeRiyqxa0d2KhieRG1gKr/EZPNGhd4yqjQSTblKCyH2MAbeyrYKSXuMdbByvDgsTow4tklmkw0p1NOZZVYkWeQx20OtrMDa/duKa5hPmaYfDyxHEFo4iZmvGQu5XTpI1WWPTcm9tfdQdws8y4uJ8OuuSJusAuBtH2muSQANIN/ImjxuN516+ObAnW64h5LSBT1T9lmOxPYsFB8Byoa3KiAlxGa4KKMyCaKFLxi4j02k7ZUixuG577eFF3GyPgormXFOZ4xFhxqQ/rFDyhz1XK5UBeZseVCOd8cjFpPGuHYGdoXNpNWkYdNPLTyK3ue7nRFhukd8Z1ipgutC9VKqmZbRNFZFcFgObabi+9z40MANwnDuY4STr0hlieJS+uydkeqxvc7i9iOYv3VPzZFjBl8oIn9KmxgEsQ0Wb9F1wksB2SOeoGwG9dS9IxmneI4Z3GIEkTxGf60rKCIzpsg1LbvJvz5U7xPSw8Mrq2D0MzBnUy7hTAIrA6drrY3obYEYBnrauziGuCjdmPtDSDYm3auLb73HfUDDxXjusknMst5CqSNpWzFeSm6ldQHLa9EuWdI7SSQRph5JXSdZUDT3ZtERjCE6AOW/cPChDDY2aaT0eLWUmn1iAMLF7m2577bXpoCxZOiiGTMYv0spw8sTSNIWBfrQxBTVpte++47jUPg8dmhxEbM2KXDzMsQdUjZjHdtCgFQDcXtcAHenOE6SJ1aNhhHaFZpZUUOTu6mMqXC8lbWd/HwFK4HjtusGFTL21wtGxQTKNLYZy1ySvI37RJ8LWpK4CHDeEx8mP1zPiUhxJdGlIQFuqR2j1KVK3/AEZHLuNjtUPKM5K30zlHRYh2UN0kbUq3t9ZiCPGp3AdKLmSOJMGXeJnYKZFJBCS6rErewDMSDcdnat4/i8RwzYt4+pmxcKKsR7QdkClMWCLCMqCez33W1MAKxnG+PvIkk73LdsMFuGA0G23ZNha4tyqIzbNpcTKZZ3LyGwLG1zYWHIeFNSff76VxmDeMhXUqSqsAe9XGpT7xvUxjdqxZCDtzro0vgsvkmkWOJC7ubKqi5J9lMBCadnJZyWY8yTcn2k1qKFmYBQSTyABJPsA51bfDnQLI2lsbKI7/AOrQgt7C/Ie69WtkHA+FwagQQqp+0d2PtY70rk7XPOmB6M8wlF/R3QHvksn3Hf7qdy9FmNj3ZVNt9m7hv4V6YbDjwprjMIDG+31G/lNLclghXrBW6RrKkRKmydThldpOVy23mb2HuINE0Gcw6QwZQBubkbjv599VRxhxS2IcRqNEUXZ0/aYbFm++w86GzJTfwPOxaXG+f4V+oMciMV1agDe17W5eyhjH5pDimVDtGnK9xuebChEyUmz1ROlk8iyGocVjbYm8x4eKqZI21Je2/PflURPh3QAspAPIkbbefKuhmUgUAMbX5f4VOYTC4jFpHFIwjh13DFfrEWvYb/hzpZOH5MljGr+C3BxJdxcXHePEd4vRxF0n2tqwkTEAD1iBpQvoUrYjshyL1BcQcLeix6+uDjVotoKkm17jmLe/woeEl6nFxqK6M86coO0g4HSMRNHKmGjUxCQIL3AEkapY9ncCxax56jU/JxRiFCH0KH+0Ds3mBLCTVL27m+ixNgxFuXhVWRIxNgPjRkvSNPCUVAjIixIBdrWiUgi1+TXGruOkUNeCJI4TjuR1l6vCJdImLMHKsIyAhN7dpiW5jn4Ux4e4ixLPiEggQtIkji+kFVVlkfcgdZsttJ7ibV2vS3OCT1MJJsOTWAFtrX3G2wPLe1M26SMQ08coVAYlYKN7XZtRY77tbs+YpW+BE3mXHmIw86iTCRqbCTSCt/0io6dpVupAHLnpYg+NJjjt+qWc4KMxhwgu31wobVbTc9m+/I3NMj0t4g6bxQnSN9j2uxo7W/Okh0qzgbRxjcG3asDpVdlJsBty7rmjF+AJGDjyQJ1yYFNCmwKtugAUEbLqCkkbkb3teonhjPsQ+Mj6qDDs+oEKVjiJsRsJDYgk/HfxrodKM+4McRBINl1IOyUNrKRsSlyO/UaZNx9N6UuICJdWVipuQSkhkG5uV3PJbbACmovwMnBxnJgV6hcKijSfVm1ltevcutwd2bbusNq5w/G82IxcLR4ZVcawoRguouCTdmXe4BuGuDfuNMcH0mzRRJGkUYCAgHe5uCLk99r3Hhbzp7i+lx7RiKIDSF1FyCSw5kWGwPPne+9Kz8Aag6QbqdGBjBRGu6E3UEFW30+rd/wHKmcHSHoijibDJJ1SBAZDqYWAGm5W4jNt1PjsRalU6WJhuIYQNxpANiCwa7d5Nxz76G8+4kfFNqdUG5bZRq3AFmaw1WtUlH4CwRjpIjFrYGEi5JBIIN7m3q3ABOw8hUJxLxGcUy/o1QKFA5FjpXTu9ht5WtUDrrsGnikB2KunoE4ZA6zGSCxI6uIeX13/AAUH21VXC2QvjMTHCgJBYam+yt9yfdyq/M/zuPLcOiRgC1kRV5sdgAKx6jVdKSilds0UaDqBKeGScSZjNIQQtoiewpVwwdRbZiBY+01OMKDuGeKZHkKygaGI0HbUCRuCPDzqezvP4sPC8kjhQq3+7atEK0Gr3HUozpyxkiM4w4pTBwNKd9P1fEkGwqtsD04khkmgNmBF0YbagRyI5bjv7qr/AIs4ymxkhLser1XVO4bWv/nxqBifce0fjViKpSPW/VnyrKVtWVIjc8n49j1sn8bfzGmxpzjv1sn8TfzGkmjsKGQEad4TKmksdwp95PsFPOHMpE86hyFS+/n+776K5o2RWAAVl5WFrDlYHu2t99Za1bF4rk3afTZrKXA2yvhaKORAW1zNYqjLsCeQY770UYTAOsDdWsfWBhe1rWFyR/SheDPyHftBGFv0gFybAC2/j4iiXJeIkYbtGbCzMwsSSbm/9LVzK/Ue73OtR6cVjES4g6PcTiIO1JHcs0iozdtjb6o9n1b+FAOJ4L6vCvO0qgD1P3j3j2/lVwZpm4SIYgxGRoL9S+o8mHrkDmAN9/Cq06QsaRHhoVC6NBkDLyOo6fuIb41spVH7Ywf6mGtBe6VRfoBDhQBYkm29xa3s8a3pNv8APfXJNZfeukzlGiaw1u/OudVIR0BWjXOresIpjOvDv8a0/wAPKuAaygDZrAa5tWxSAysrcaEmw3vS2IwhS17bi+x5eR8DQMStT3J8pkxMyQxLd3Nh/UnyA3Jpjen+T5zLhZBLC5RwCLi3I8wb8xSllZ48gmr78F0QPhchwmliHnfckc2blYeAHnyqo+IuKZsZN1kjHb1VHJR5efnUfmOayYhy8rs7eJPd4DwHlTPXWShpcHnPeT7/AODROtfaOyD/AKMcbPNmeHQyuyrqYgkkdlCR99qJ+mzOCFSIMe0dwPBR+dA/RjnqYXMoZJCEQhkZj3alIDH36aedLWZLJjgEdXVUG6kEXJJ5jaqKlJvVR22t/H/S2NR9Ntvfj7ApmrcR3HtH40neuoTuPaPxrpmI9i2rK3etUwPKGNb9K/8AG38xpNEJNhzNKYz9a/8AG38xqYyDJHcs4HqrsNt7/wCFV1JqCuyVODnKyJ3hvIf0YKm5F7geJ79+7uqQ4ixHUxtexCKAeV2JFtz307y/CtHAAdi7AeBsN9/aaGuPcwAijiAFyxYnvIGw++/wrkq9Wod6TVGi7AW025PK+/s765OObxO/+fGk2NJk118UcDJhDk3GksJAPbUHURc3PZ06b/Z8q54qzZZlw1gupYu1pJOnU5Ijv36RY+PaIPKh8c6wioKlFSySLHWm44tnBG9dA1lu6thatKhNt6zTSjCs070wONNTGdZIkTxLG5cSqrbixBJsRtzrWLy1Osi6ku6yKDYi7A8mXsjuNTOOw+rFQjuSJT7Lk/DnVM577G2jQTTTW90RfFGRx4Z4xEzMGQMdXMHw27qgylGOPwQnzDSfUQKD7he1RXFUcQxTiJQqrYWXlcc6VOpe0XyGo06jeceL2ITTRt0edHX0jrZ3McaG2wBLNz7+QFCEcNyAOZ2Hv5Vf/RxknUiMaiAikFRaxZvWJ253HwNXX3MaVzWX9CWAiAEjyPq3GpgvLfawFbzLIMhwTBZhDr59ss7edxvRJxplMk8CrFZwp9Ww5kEA/wB0E0OY7o1ebCDDjqlZrF5GXdd+SheZ8yaqlNqWKX7mmNKGGTl+xA5h0n5RCrDC4BJX3CkxIqeAJJBNvYKpeU3JPie7zPcKsPjvoifL8OMQs4lXUFYFdJGrYEbm4vVeFat4MjuJ6fhW4sOWICgknkACSfcN6l+HeHZsbOsMIuTzY30ove7HuA++rRxGLw+UdXhsBEk+KkvrlZgG2Fz2vqjwUEe+k5WJxjcpgoVO+xB5H8LfnWrXq8OIMlgzOKQph9OKaPrA4ttZtiXU6XVr2B3v7jYW4O4Iiiilx2YqwhgYoI7HtOux1W+qDt4E+VRVRMcoNMBosinaEzCGQxDnIFOn402hG49o/Gr14V48aeeWOaH0eNY1aJDsNG45GwAII5C21QXG3AMEp67CaUkPaZNgrAG5K+B9mxpdTezG6e10XVasrjrKyrbkLHliSDVM/hra/wAxo0yaJ+pUH67mx8lAv7r1D4LKtTM9+yHbUdrjtHYCizKMUJW6sgCPkB3ja179/nXN1NS+y7HT0lK27HkDrHHIzi42AHLcbD+v31VvEuZdfiGfYDZQByAUW++rIz9lXDSaG/Vgsb+Gmwt7Db41U7reo6OKbcx6+bSURFhXBpbqGIJAJA57G3xpK1dI5NjkLWztXSinWXZVJiJAka3JIFybKCx0jUx2UE7XNMBmBW7V3LCVYqRYgkH2g2rAm1IYma6C1tRRrwDw7qcTyKCF/Vg97faI8B3edIaVw76NMlXDiOWRAshSwuN1B3t5E/4Uc5lkuBmbrp449YFi57Jt3AkEX38ajsniV0s3ftTXOeEPSBGszsY1J1KGI1WtoJ3/AIr+7v3qU8Yw3Rcm3Lbk3n3CGAjw2IxESBXRGlurMblVvuLnbYCvOUr6iS3Mm59pr0PnGUYePBzQCVoI5QAxHbKi++7blTyI9tVDxhwA+DVJkkXEYaQ2WVO4/ZYdxrPTqQk/aOqppWlwNOC8AJMUhIuE7R9o5ffV9ZZgGOkjYWv58+VU90XYcPOynmbH8av/AAGCugt2TV8StbI4kxkeFw8k2IYKiAsTvt5DxPcBVS8S9O8jEjBRLGP2knab2hb6QfbenHT9PiFaBD/3a1wRfeQcw/mBYgeZqm6bZBskM3z6fEtqnmeU/vMT8ByHwpThjIvTMXFBq09Y27d4ABYkeJsDUWWpzlWYtBMkqGzIwIPs/wAKixI9DYLL8PgoOqw6aV+taxdj9o7jUaDsPwf6fjp3aMLAq6GLLZizWI0lT6y2Bue4+dE+X4yOSJJBvrW4353F/wDCsbiQYeM6QCS17KAB4AWHkOffWTLfc1222JThPJxgo3idwy2AQ2tpRb9gnv3JN9uZphn+HabL0wsKqZJySRzVV60sXJ+z/U0EcR8VyYpuquUU2BK/efaKJuDpThMvVnYu0jNpLcwgchV9lgT76fYXLIz/ALB+j404lj1qNcGIG19XhfYLq7jyvU9mUhCMzQhSVIPaDbW5bWUAeAqCxvETSzLrbSFuNv3ha9/vprxlxuujQvs8zfakuUNvYtyspTRW62Ga5RWDwbiKYqL6m5eNmN7DvqTynCsis7Cxtcbe69vebCoKbElpDvYKTYDut7KmMRmDiWwJNrJbxtsQR33NceqpXO7RasiM4oxenCv/AOowQewdtvwAoMwE6q93AIsR2gSASLA2B7qmONs6Es+hCNEVwLeJ9b+g9xobvfzrdp4NQ37nL1dXOq2iw8PxJh3GL6oDDIcJojRLtre4LXB2B2JHK9See5LBiMRh0SFJzPhFEfVsE0yKReSQg8lW5N73taqriYg3W4Pl/hRz0bSmPEPK22jDzsf+GbX8Nz99XWsUp5EIeCJThXxMZEiJK0ekA6jp+uO7TRj0e8NdUkyYlQnXTeiyI3hJCWTl4S6TfnWYOORcBlUCBW9LlfUGF9xIpDjcdpbX/Gn+az6IsS+rcZvGPlsLfD8KaFZFQ47DNFI8bizIxVvapsaRDVNceSg5li7EW61+8eNQPWDxHxqa3RW+SQyrBddIF7hu3sHh591Wjw/h3jZTYKm1h3eXwoE4HP6cWtv3m3d3VYmZQM4BJ0i1787W3NRSu7lsdkFUWYRrcht/BTeh7PekExhtKEONidQ28Lgd9VJmmLxCNcuyo3LTy8h8LVpMYY4jfSVe3rE3JAPnv3X9gqFePVSTLKdTBtlg5Vx9hJAY8ZEQG5yamJ53BsOQB8PKobjLNzhkkwMM6YjDTaZQwsWXtX03G19hc+FAfWDx++uS48R8RUKenjB3RCdeU1Zkxw9nbYXEJMn1eY8R3ivS/COfrisMsibXHLzryjrHiPjVldEPGPUymB3GlwdFzyPh/WtC2K0y6c9yyHGwNh5hqDD3g9zKe5hXmXi3hiTAYloZN7bo3c6k7MP6juN69Oq52axqF4/4ITMcLptplTtRuQdifqn9099NobVzzCWrYNOc2yqXCzNDOhSRDYg/iD3g9xpmJPMfGlYgHfCOft6OYzuYzYeIU7/nT2TGs3P3ez/N6CeH8VpmUBra+zzHM8vvoylxNtjz/wA8qzVI2ZbGWwkHVA7tY6Rt5UU4bNQ+W4b/AGf36m/rVXZ5mp3jB2PP/CprJczLYONb7JdTbwvf+tNxeNyUZbnGc5vpvY0KSYtpZATvuPxpbN8x6xiByFNMKdxv3j8avgrIqbuex7Vlc6vOsqdxFHjmfb/WnQ/Wf3x/PWqysFXn7OrQ4Iaf129preH9b3VlZWuP4r9DlS/JjiPnTrL+Un+zesrKTJxH0HPC+1vxpPE+o/8AvP8AQVlZTGyDxnrv7T+NJLW6ypR4K3yPcv5ipj/U+4/ymsrKlEmuCJxPqf58KbYz6n8P9TWVlQ7kWJVwaysqRA7PdSuF9dP4h+NZWUMa5DaL1Ph+NL91ZWUyxAnxL+t/ur+JqHPOsrKRWKYX1h/Ev8wqRm9b/PnWVlU1ScSNxXre6nWF/V+9vwrKypv8UJcjGSsSsrKn2InoesrKyg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17410" name="Picture 2" descr="http://t0.gstatic.com/images?q=tbn:ANd9GcS4Gv6cDeppA74rf1mZsV6FX6SI8jnFH2LDEnVCbiGSkqdRIA1n"/>
          <p:cNvPicPr>
            <a:picLocks noChangeAspect="1" noChangeArrowheads="1"/>
          </p:cNvPicPr>
          <p:nvPr/>
        </p:nvPicPr>
        <p:blipFill>
          <a:blip r:embed="rId6" cstate="print"/>
          <a:srcRect/>
          <a:stretch>
            <a:fillRect/>
          </a:stretch>
        </p:blipFill>
        <p:spPr bwMode="auto">
          <a:xfrm>
            <a:off x="6300192" y="4437112"/>
            <a:ext cx="2266950" cy="2019301"/>
          </a:xfrm>
          <a:prstGeom prst="rect">
            <a:avLst/>
          </a:prstGeom>
          <a:noFill/>
        </p:spPr>
      </p:pic>
      <p:pic>
        <p:nvPicPr>
          <p:cNvPr id="17412" name="Picture 4" descr="http://t2.gstatic.com/images?q=tbn:ANd9GcS5vKToINzKkjDQSHwrx6xtHtSWu3a2THpT2fmwpP7McUlZvDbH"/>
          <p:cNvPicPr>
            <a:picLocks noChangeAspect="1" noChangeArrowheads="1"/>
          </p:cNvPicPr>
          <p:nvPr/>
        </p:nvPicPr>
        <p:blipFill>
          <a:blip r:embed="rId7" cstate="print"/>
          <a:srcRect/>
          <a:stretch>
            <a:fillRect/>
          </a:stretch>
        </p:blipFill>
        <p:spPr bwMode="auto">
          <a:xfrm>
            <a:off x="395536" y="2924944"/>
            <a:ext cx="1800225" cy="2543175"/>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4"/>
            <a:ext cx="2890664" cy="6093872"/>
          </a:xfrm>
        </p:spPr>
        <p:txBody>
          <a:bodyPr>
            <a:normAutofit/>
          </a:bodyPr>
          <a:lstStyle/>
          <a:p>
            <a:r>
              <a:rPr lang="sl-SI" sz="2800" dirty="0" smtClean="0"/>
              <a:t>Suita je sestavljena iz 14 stavkov in gre za glasbeno šalo, v kateri z glasbo portretira različne živali, njihovo gibanje, oglašanje, v bistvu pa se je le malo poigral z značaji svojih prijateljev.</a:t>
            </a:r>
            <a:endParaRPr lang="sl-SI" sz="2800" dirty="0"/>
          </a:p>
        </p:txBody>
      </p:sp>
      <p:pic>
        <p:nvPicPr>
          <p:cNvPr id="1032" name="Picture 8" descr="http://multimedia.fnac.com/multimedia/images_produits/ZoomPE/3/9/0/3760091880093.jpg"/>
          <p:cNvPicPr>
            <a:picLocks noChangeAspect="1" noChangeArrowheads="1"/>
          </p:cNvPicPr>
          <p:nvPr/>
        </p:nvPicPr>
        <p:blipFill>
          <a:blip r:embed="rId2" cstate="print"/>
          <a:srcRect/>
          <a:stretch>
            <a:fillRect/>
          </a:stretch>
        </p:blipFill>
        <p:spPr bwMode="auto">
          <a:xfrm>
            <a:off x="3995936" y="274558"/>
            <a:ext cx="4608512" cy="6163886"/>
          </a:xfrm>
          <a:prstGeom prst="rect">
            <a:avLst/>
          </a:prstGeom>
          <a:noFill/>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4"/>
            <a:ext cx="8229600" cy="1629375"/>
          </a:xfrm>
        </p:spPr>
        <p:txBody>
          <a:bodyPr>
            <a:noAutofit/>
          </a:bodyPr>
          <a:lstStyle/>
          <a:p>
            <a:r>
              <a:rPr lang="sl-SI" sz="4800" b="1" dirty="0" smtClean="0">
                <a:solidFill>
                  <a:schemeClr val="tx2">
                    <a:lumMod val="75000"/>
                  </a:schemeClr>
                </a:solidFill>
              </a:rPr>
              <a:t>1. Uvod</a:t>
            </a:r>
            <a:br>
              <a:rPr lang="sl-SI" sz="4800" b="1" dirty="0" smtClean="0">
                <a:solidFill>
                  <a:schemeClr val="tx2">
                    <a:lumMod val="75000"/>
                  </a:schemeClr>
                </a:solidFill>
              </a:rPr>
            </a:br>
            <a:r>
              <a:rPr lang="sl-SI" sz="4800" b="1" dirty="0" smtClean="0">
                <a:solidFill>
                  <a:schemeClr val="tx2">
                    <a:lumMod val="75000"/>
                  </a:schemeClr>
                </a:solidFill>
              </a:rPr>
              <a:t>    Levja koračnica</a:t>
            </a:r>
            <a:endParaRPr lang="sl-SI" sz="4800" b="1" dirty="0">
              <a:solidFill>
                <a:schemeClr val="tx2">
                  <a:lumMod val="75000"/>
                </a:schemeClr>
              </a:solidFill>
            </a:endParaRPr>
          </a:p>
        </p:txBody>
      </p:sp>
      <p:pic>
        <p:nvPicPr>
          <p:cNvPr id="3" name="Picture 30"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7" name="Slika 6" descr="carnival_animals_rgb_resized (1).jpg"/>
          <p:cNvPicPr>
            <a:picLocks noChangeAspect="1"/>
          </p:cNvPicPr>
          <p:nvPr/>
        </p:nvPicPr>
        <p:blipFill>
          <a:blip r:embed="rId4" cstate="print"/>
          <a:stretch>
            <a:fillRect/>
          </a:stretch>
        </p:blipFill>
        <p:spPr>
          <a:xfrm>
            <a:off x="755576" y="1988840"/>
            <a:ext cx="5569106" cy="4388456"/>
          </a:xfrm>
          <a:prstGeom prst="rect">
            <a:avLst/>
          </a:prstGeom>
        </p:spPr>
      </p:pic>
      <p:pic>
        <p:nvPicPr>
          <p:cNvPr id="15364" name="Picture 4" descr="animated gifs lions"/>
          <p:cNvPicPr>
            <a:picLocks noChangeAspect="1" noChangeArrowheads="1" noCrop="1"/>
          </p:cNvPicPr>
          <p:nvPr/>
        </p:nvPicPr>
        <p:blipFill>
          <a:blip r:embed="rId5" cstate="print"/>
          <a:srcRect/>
          <a:stretch>
            <a:fillRect/>
          </a:stretch>
        </p:blipFill>
        <p:spPr bwMode="auto">
          <a:xfrm>
            <a:off x="6588224" y="4077072"/>
            <a:ext cx="2088232" cy="208823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ppt_x</p:attrName>
                                        </p:attrNameLst>
                                      </p:cBhvr>
                                      <p:tavLst>
                                        <p:tav tm="0">
                                          <p:val>
                                            <p:strVal val="#ppt_x-.2"/>
                                          </p:val>
                                        </p:tav>
                                        <p:tav tm="100000">
                                          <p:val>
                                            <p:strVal val="#ppt_x"/>
                                          </p:val>
                                        </p:tav>
                                      </p:tavLst>
                                    </p:anim>
                                    <p:anim calcmode="lin" valueType="num">
                                      <p:cBhvr>
                                        <p:cTn id="8"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7139136" cy="1143000"/>
          </a:xfrm>
        </p:spPr>
        <p:txBody>
          <a:bodyPr>
            <a:normAutofit/>
          </a:bodyPr>
          <a:lstStyle/>
          <a:p>
            <a:r>
              <a:rPr lang="sl-SI" sz="4800" b="1" dirty="0" smtClean="0">
                <a:solidFill>
                  <a:schemeClr val="tx2">
                    <a:lumMod val="75000"/>
                  </a:schemeClr>
                </a:solidFill>
              </a:rPr>
              <a:t>2. Petelin in kokoši</a:t>
            </a:r>
            <a:endParaRPr lang="sl-SI" sz="4800" b="1" dirty="0">
              <a:solidFill>
                <a:schemeClr val="tx2">
                  <a:lumMod val="75000"/>
                </a:schemeClr>
              </a:solidFill>
            </a:endParaRPr>
          </a:p>
        </p:txBody>
      </p:sp>
      <p:pic>
        <p:nvPicPr>
          <p:cNvPr id="3" name="Picture 47"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27650" name="Picture 2" descr="http://leesbirdblog.files.wordpress.com/2009/01/you-can-have-her-chickens-by-maji.jpg"/>
          <p:cNvPicPr>
            <a:picLocks noChangeAspect="1" noChangeArrowheads="1"/>
          </p:cNvPicPr>
          <p:nvPr/>
        </p:nvPicPr>
        <p:blipFill>
          <a:blip r:embed="rId4" cstate="print"/>
          <a:srcRect/>
          <a:stretch>
            <a:fillRect/>
          </a:stretch>
        </p:blipFill>
        <p:spPr bwMode="auto">
          <a:xfrm>
            <a:off x="395536" y="2204864"/>
            <a:ext cx="4762500" cy="3571875"/>
          </a:xfrm>
          <a:prstGeom prst="rect">
            <a:avLst/>
          </a:prstGeom>
          <a:noFill/>
        </p:spPr>
      </p:pic>
      <p:pic>
        <p:nvPicPr>
          <p:cNvPr id="27652" name="Picture 4" descr="rooster pecks for corn animated gif"/>
          <p:cNvPicPr>
            <a:picLocks noChangeAspect="1" noChangeArrowheads="1" noCrop="1"/>
          </p:cNvPicPr>
          <p:nvPr/>
        </p:nvPicPr>
        <p:blipFill>
          <a:blip r:embed="rId5" cstate="print"/>
          <a:srcRect/>
          <a:stretch>
            <a:fillRect/>
          </a:stretch>
        </p:blipFill>
        <p:spPr bwMode="auto">
          <a:xfrm>
            <a:off x="5076056" y="2636912"/>
            <a:ext cx="2527560" cy="2025006"/>
          </a:xfrm>
          <a:prstGeom prst="rect">
            <a:avLst/>
          </a:prstGeom>
          <a:noFill/>
        </p:spPr>
      </p:pic>
      <p:pic>
        <p:nvPicPr>
          <p:cNvPr id="8" name="Slika 7" descr="Untitled.png"/>
          <p:cNvPicPr>
            <a:picLocks noChangeAspect="1"/>
          </p:cNvPicPr>
          <p:nvPr/>
        </p:nvPicPr>
        <p:blipFill>
          <a:blip r:embed="rId6" cstate="print"/>
          <a:stretch>
            <a:fillRect/>
          </a:stretch>
        </p:blipFill>
        <p:spPr>
          <a:xfrm>
            <a:off x="6948264" y="4797152"/>
            <a:ext cx="1656184" cy="1698650"/>
          </a:xfrm>
          <a:prstGeom prst="rect">
            <a:avLst/>
          </a:prstGeom>
        </p:spPr>
      </p:pic>
      <p:pic>
        <p:nvPicPr>
          <p:cNvPr id="9" name="Picture 2" descr="Violin"/>
          <p:cNvPicPr>
            <a:picLocks noChangeAspect="1" noChangeArrowheads="1"/>
          </p:cNvPicPr>
          <p:nvPr/>
        </p:nvPicPr>
        <p:blipFill>
          <a:blip r:embed="rId7" cstate="print"/>
          <a:srcRect/>
          <a:stretch>
            <a:fillRect/>
          </a:stretch>
        </p:blipFill>
        <p:spPr bwMode="auto">
          <a:xfrm>
            <a:off x="5724128" y="5085184"/>
            <a:ext cx="1368152" cy="1368152"/>
          </a:xfrm>
          <a:prstGeom prst="rect">
            <a:avLst/>
          </a:prstGeom>
          <a:noFill/>
        </p:spPr>
      </p:pic>
      <p:sp>
        <p:nvSpPr>
          <p:cNvPr id="10" name="Zaokrožen pravokotni oblaček 9"/>
          <p:cNvSpPr/>
          <p:nvPr/>
        </p:nvSpPr>
        <p:spPr>
          <a:xfrm>
            <a:off x="6948264" y="1196752"/>
            <a:ext cx="2016224" cy="1512168"/>
          </a:xfrm>
          <a:prstGeom prst="wedgeRoundRectCallout">
            <a:avLst>
              <a:gd name="adj1" fmla="val -38549"/>
              <a:gd name="adj2" fmla="val 672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VIOLINE OPONAŠAJO KOKODAKANJE.</a:t>
            </a:r>
            <a:endParaRPr lang="sl-SI"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ppt_x</p:attrName>
                                        </p:attrNameLst>
                                      </p:cBhvr>
                                      <p:tavLst>
                                        <p:tav tm="0">
                                          <p:val>
                                            <p:strVal val="#ppt_x-.2"/>
                                          </p:val>
                                        </p:tav>
                                        <p:tav tm="100000">
                                          <p:val>
                                            <p:strVal val="#ppt_x"/>
                                          </p:val>
                                        </p:tav>
                                      </p:tavLst>
                                    </p:anim>
                                    <p:anim calcmode="lin" valueType="num">
                                      <p:cBhvr>
                                        <p:cTn id="8" dur="1000" fill="hold"/>
                                        <p:tgtEl>
                                          <p:spTgt spid="276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2"/>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3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6" dur="3000" fill="hold"/>
                                        <p:tgtEl>
                                          <p:spTgt spid="10"/>
                                        </p:tgtEl>
                                        <p:attrNameLst>
                                          <p:attrName>ppt_y</p:attrName>
                                        </p:attrNameLst>
                                      </p:cBhvr>
                                      <p:tavLst>
                                        <p:tav tm="0">
                                          <p:val>
                                            <p:strVal val="#ppt_y"/>
                                          </p:val>
                                        </p:tav>
                                        <p:tav tm="100000">
                                          <p:val>
                                            <p:strVal val="#ppt_y"/>
                                          </p:val>
                                        </p:tav>
                                      </p:tavLst>
                                    </p:anim>
                                    <p:animEffect transition="in" filter="fade">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995120" cy="1143000"/>
          </a:xfrm>
        </p:spPr>
        <p:txBody>
          <a:bodyPr>
            <a:normAutofit/>
          </a:bodyPr>
          <a:lstStyle/>
          <a:p>
            <a:r>
              <a:rPr lang="sl-SI" sz="4800" b="1" dirty="0" smtClean="0">
                <a:solidFill>
                  <a:schemeClr val="tx2">
                    <a:lumMod val="75000"/>
                  </a:schemeClr>
                </a:solidFill>
              </a:rPr>
              <a:t>3. Hitre živali </a:t>
            </a:r>
            <a:endParaRPr lang="sl-SI" sz="4800" b="1" dirty="0">
              <a:solidFill>
                <a:schemeClr val="tx2">
                  <a:lumMod val="75000"/>
                </a:schemeClr>
              </a:solidFill>
            </a:endParaRPr>
          </a:p>
        </p:txBody>
      </p:sp>
      <p:pic>
        <p:nvPicPr>
          <p:cNvPr id="3" name="Picture 25"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26630" name="Picture 6" descr="http://i.d.com.com/i/dl/media/dlimage/17/50/03/175003_large.jpeg"/>
          <p:cNvPicPr>
            <a:picLocks noChangeAspect="1" noChangeArrowheads="1"/>
          </p:cNvPicPr>
          <p:nvPr/>
        </p:nvPicPr>
        <p:blipFill>
          <a:blip r:embed="rId4" cstate="print"/>
          <a:srcRect/>
          <a:stretch>
            <a:fillRect/>
          </a:stretch>
        </p:blipFill>
        <p:spPr bwMode="auto">
          <a:xfrm>
            <a:off x="251520" y="1772816"/>
            <a:ext cx="5829300" cy="4371975"/>
          </a:xfrm>
          <a:prstGeom prst="rect">
            <a:avLst/>
          </a:prstGeom>
          <a:noFill/>
        </p:spPr>
      </p:pic>
      <p:pic>
        <p:nvPicPr>
          <p:cNvPr id="9" name="Slika 8" descr="Untitled.png"/>
          <p:cNvPicPr>
            <a:picLocks noChangeAspect="1"/>
          </p:cNvPicPr>
          <p:nvPr/>
        </p:nvPicPr>
        <p:blipFill>
          <a:blip r:embed="rId5" cstate="print"/>
          <a:stretch>
            <a:fillRect/>
          </a:stretch>
        </p:blipFill>
        <p:spPr>
          <a:xfrm>
            <a:off x="6588224" y="3645024"/>
            <a:ext cx="2106234" cy="2160240"/>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491064" cy="1143000"/>
          </a:xfrm>
        </p:spPr>
        <p:txBody>
          <a:bodyPr>
            <a:normAutofit/>
          </a:bodyPr>
          <a:lstStyle/>
          <a:p>
            <a:r>
              <a:rPr lang="sl-SI" sz="4800" b="1" dirty="0" smtClean="0">
                <a:solidFill>
                  <a:schemeClr val="tx2">
                    <a:lumMod val="75000"/>
                  </a:schemeClr>
                </a:solidFill>
              </a:rPr>
              <a:t>4. Želva</a:t>
            </a:r>
            <a:endParaRPr lang="sl-SI" sz="4800" b="1" dirty="0">
              <a:solidFill>
                <a:schemeClr val="tx2">
                  <a:lumMod val="75000"/>
                </a:schemeClr>
              </a:solidFill>
            </a:endParaRPr>
          </a:p>
        </p:txBody>
      </p:sp>
      <p:pic>
        <p:nvPicPr>
          <p:cNvPr id="3" name="Picture 24"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5" name="Picture 13" descr="Animated Tortoise "/>
          <p:cNvPicPr>
            <a:picLocks noChangeAspect="1" noChangeArrowheads="1" noCrop="1"/>
          </p:cNvPicPr>
          <p:nvPr/>
        </p:nvPicPr>
        <p:blipFill>
          <a:blip r:embed="rId4" cstate="print"/>
          <a:srcRect/>
          <a:stretch>
            <a:fillRect/>
          </a:stretch>
        </p:blipFill>
        <p:spPr bwMode="auto">
          <a:xfrm>
            <a:off x="5148064" y="2996952"/>
            <a:ext cx="2209800" cy="1635254"/>
          </a:xfrm>
          <a:prstGeom prst="rect">
            <a:avLst/>
          </a:prstGeom>
          <a:noFill/>
        </p:spPr>
      </p:pic>
      <p:pic>
        <p:nvPicPr>
          <p:cNvPr id="25602" name="Picture 2" descr="http://images.hellokids.com/_uploads/membres/articles/20100309/green-sea-turtle_aus.jpg"/>
          <p:cNvPicPr>
            <a:picLocks noChangeAspect="1" noChangeArrowheads="1"/>
          </p:cNvPicPr>
          <p:nvPr/>
        </p:nvPicPr>
        <p:blipFill>
          <a:blip r:embed="rId5" cstate="print"/>
          <a:srcRect/>
          <a:stretch>
            <a:fillRect/>
          </a:stretch>
        </p:blipFill>
        <p:spPr bwMode="auto">
          <a:xfrm>
            <a:off x="395536" y="2132856"/>
            <a:ext cx="4476750" cy="3362326"/>
          </a:xfrm>
          <a:prstGeom prst="rect">
            <a:avLst/>
          </a:prstGeom>
          <a:noFill/>
        </p:spPr>
      </p:pic>
      <p:sp>
        <p:nvSpPr>
          <p:cNvPr id="7" name="Ovalni oblaček 6">
            <a:hlinkClick r:id="rId6"/>
          </p:cNvPr>
          <p:cNvSpPr/>
          <p:nvPr/>
        </p:nvSpPr>
        <p:spPr>
          <a:xfrm>
            <a:off x="4932040" y="188640"/>
            <a:ext cx="3024336" cy="2232248"/>
          </a:xfrm>
          <a:prstGeom prst="wedgeEllipseCallout">
            <a:avLst>
              <a:gd name="adj1" fmla="val 25464"/>
              <a:gd name="adj2" fmla="val 810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t>V MOJIH MLADIH LETIH PA SEM PLESALA NA TOLE GLASBO. JO PREPOZNAŠ?</a:t>
            </a:r>
          </a:p>
          <a:p>
            <a:pPr algn="ctr"/>
            <a:r>
              <a:rPr lang="sl-SI" dirty="0" smtClean="0"/>
              <a:t>Klikni na oblaček!</a:t>
            </a:r>
            <a:endParaRPr lang="sl-SI" dirty="0"/>
          </a:p>
        </p:txBody>
      </p:sp>
      <p:pic>
        <p:nvPicPr>
          <p:cNvPr id="13" name="Slika 12" descr="Untitled.png"/>
          <p:cNvPicPr>
            <a:picLocks noChangeAspect="1"/>
          </p:cNvPicPr>
          <p:nvPr/>
        </p:nvPicPr>
        <p:blipFill>
          <a:blip r:embed="rId7" cstate="print"/>
          <a:stretch>
            <a:fillRect/>
          </a:stretch>
        </p:blipFill>
        <p:spPr>
          <a:xfrm>
            <a:off x="6876256" y="4365104"/>
            <a:ext cx="1656184" cy="1698650"/>
          </a:xfrm>
          <a:prstGeom prst="rect">
            <a:avLst/>
          </a:prstGeom>
        </p:spPr>
      </p:pic>
      <p:pic>
        <p:nvPicPr>
          <p:cNvPr id="11" name="Picture 2" descr="Violin"/>
          <p:cNvPicPr>
            <a:picLocks noChangeAspect="1" noChangeArrowheads="1"/>
          </p:cNvPicPr>
          <p:nvPr/>
        </p:nvPicPr>
        <p:blipFill>
          <a:blip r:embed="rId8" cstate="print"/>
          <a:srcRect/>
          <a:stretch>
            <a:fillRect/>
          </a:stretch>
        </p:blipFill>
        <p:spPr bwMode="auto">
          <a:xfrm>
            <a:off x="5940152" y="4869160"/>
            <a:ext cx="936104" cy="93610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3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3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6" dur="3000" fill="hold"/>
                                        <p:tgtEl>
                                          <p:spTgt spid="7"/>
                                        </p:tgtEl>
                                        <p:attrNameLst>
                                          <p:attrName>ppt_y</p:attrName>
                                        </p:attrNameLst>
                                      </p:cBhvr>
                                      <p:tavLst>
                                        <p:tav tm="0">
                                          <p:val>
                                            <p:strVal val="#ppt_y"/>
                                          </p:val>
                                        </p:tav>
                                        <p:tav tm="100000">
                                          <p:val>
                                            <p:strVal val="#ppt_y"/>
                                          </p:val>
                                        </p:tav>
                                      </p:tavLst>
                                    </p:anim>
                                    <p:animEffect transition="in" filter="fade">
                                      <p:cBhvr>
                                        <p:cTn id="1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9465"/>
            <a:ext cx="6923112" cy="1143000"/>
          </a:xfrm>
        </p:spPr>
        <p:txBody>
          <a:bodyPr>
            <a:normAutofit/>
          </a:bodyPr>
          <a:lstStyle/>
          <a:p>
            <a:r>
              <a:rPr lang="sl-SI" sz="4800" b="1" dirty="0" smtClean="0">
                <a:solidFill>
                  <a:schemeClr val="tx2">
                    <a:lumMod val="75000"/>
                  </a:schemeClr>
                </a:solidFill>
              </a:rPr>
              <a:t>5. Slon</a:t>
            </a:r>
            <a:endParaRPr lang="sl-SI" sz="4800" b="1" dirty="0">
              <a:solidFill>
                <a:schemeClr val="tx2">
                  <a:lumMod val="75000"/>
                </a:schemeClr>
              </a:solidFill>
            </a:endParaRPr>
          </a:p>
        </p:txBody>
      </p:sp>
      <p:pic>
        <p:nvPicPr>
          <p:cNvPr id="3" name="Picture 25" descr="MCj04039950000[1]">
            <a:hlinkClick r:id="rId2"/>
          </p:cNvPr>
          <p:cNvPicPr>
            <a:picLocks noChangeAspect="1" noChangeArrowheads="1"/>
          </p:cNvPicPr>
          <p:nvPr/>
        </p:nvPicPr>
        <p:blipFill>
          <a:blip r:embed="rId3" cstate="print"/>
          <a:srcRect/>
          <a:stretch>
            <a:fillRect/>
          </a:stretch>
        </p:blipFill>
        <p:spPr bwMode="auto">
          <a:xfrm>
            <a:off x="8070850" y="0"/>
            <a:ext cx="1073150" cy="1069975"/>
          </a:xfrm>
          <a:prstGeom prst="rect">
            <a:avLst/>
          </a:prstGeom>
          <a:noFill/>
          <a:ln w="9525">
            <a:noFill/>
            <a:miter lim="800000"/>
            <a:headEnd/>
            <a:tailEnd/>
          </a:ln>
        </p:spPr>
      </p:pic>
      <p:pic>
        <p:nvPicPr>
          <p:cNvPr id="4" name="Picture 8" descr="Elephant%20large%20tusks"/>
          <p:cNvPicPr>
            <a:picLocks noChangeAspect="1" noChangeArrowheads="1"/>
          </p:cNvPicPr>
          <p:nvPr/>
        </p:nvPicPr>
        <p:blipFill>
          <a:blip r:embed="rId4" cstate="print"/>
          <a:srcRect/>
          <a:stretch>
            <a:fillRect/>
          </a:stretch>
        </p:blipFill>
        <p:spPr>
          <a:xfrm>
            <a:off x="381000" y="2209799"/>
            <a:ext cx="2462808" cy="4135269"/>
          </a:xfrm>
          <a:prstGeom prst="rect">
            <a:avLst/>
          </a:prstGeom>
          <a:noFill/>
        </p:spPr>
      </p:pic>
      <p:pic>
        <p:nvPicPr>
          <p:cNvPr id="11266" name="Picture 2" descr="Elephant walking"/>
          <p:cNvPicPr>
            <a:picLocks noChangeAspect="1" noChangeArrowheads="1"/>
          </p:cNvPicPr>
          <p:nvPr/>
        </p:nvPicPr>
        <p:blipFill>
          <a:blip r:embed="rId5" cstate="print"/>
          <a:srcRect/>
          <a:stretch>
            <a:fillRect/>
          </a:stretch>
        </p:blipFill>
        <p:spPr bwMode="auto">
          <a:xfrm>
            <a:off x="2699792" y="2420888"/>
            <a:ext cx="3600400" cy="3297968"/>
          </a:xfrm>
          <a:prstGeom prst="rect">
            <a:avLst/>
          </a:prstGeom>
          <a:noFill/>
        </p:spPr>
      </p:pic>
      <p:pic>
        <p:nvPicPr>
          <p:cNvPr id="12290" name="Picture 2" descr="Double Bass Clip Art"/>
          <p:cNvPicPr>
            <a:picLocks noChangeAspect="1" noChangeArrowheads="1"/>
          </p:cNvPicPr>
          <p:nvPr/>
        </p:nvPicPr>
        <p:blipFill>
          <a:blip r:embed="rId6" cstate="print"/>
          <a:srcRect/>
          <a:stretch>
            <a:fillRect/>
          </a:stretch>
        </p:blipFill>
        <p:spPr bwMode="auto">
          <a:xfrm rot="18624859">
            <a:off x="6804248" y="1988840"/>
            <a:ext cx="1656184" cy="1988752"/>
          </a:xfrm>
          <a:prstGeom prst="rect">
            <a:avLst/>
          </a:prstGeom>
          <a:noFill/>
        </p:spPr>
      </p:pic>
      <p:pic>
        <p:nvPicPr>
          <p:cNvPr id="12" name="Slika 11" descr="piano.png"/>
          <p:cNvPicPr>
            <a:picLocks noChangeAspect="1"/>
          </p:cNvPicPr>
          <p:nvPr/>
        </p:nvPicPr>
        <p:blipFill>
          <a:blip r:embed="rId7" cstate="print"/>
          <a:stretch>
            <a:fillRect/>
          </a:stretch>
        </p:blipFill>
        <p:spPr>
          <a:xfrm>
            <a:off x="6444208" y="4293096"/>
            <a:ext cx="2105319" cy="2172003"/>
          </a:xfrm>
          <a:prstGeom prst="rect">
            <a:avLst/>
          </a:prstGeom>
        </p:spPr>
      </p:pic>
      <p:sp>
        <p:nvSpPr>
          <p:cNvPr id="13" name="Ovalni oblaček 12"/>
          <p:cNvSpPr/>
          <p:nvPr/>
        </p:nvSpPr>
        <p:spPr>
          <a:xfrm>
            <a:off x="3419872" y="1124744"/>
            <a:ext cx="2880320" cy="1368152"/>
          </a:xfrm>
          <a:prstGeom prst="wedgeEllipseCallout">
            <a:avLst>
              <a:gd name="adj1" fmla="val -38194"/>
              <a:gd name="adj2" fmla="val 687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dirty="0" smtClean="0">
                <a:solidFill>
                  <a:schemeClr val="accent1">
                    <a:lumMod val="50000"/>
                  </a:schemeClr>
                </a:solidFill>
              </a:rPr>
              <a:t>KONTRABAS SLEDI  MOJI TEŽKI HOJI.</a:t>
            </a:r>
            <a:endParaRPr lang="sl-SI" dirty="0">
              <a:solidFill>
                <a:schemeClr val="accent1">
                  <a:lumMod val="50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 meri 3">
      <a:majorFont>
        <a:latin typeface="Candara"/>
        <a:ea typeface=""/>
        <a:cs typeface=""/>
      </a:majorFont>
      <a:minorFont>
        <a:latin typeface="Candara"/>
        <a:ea typeface=""/>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DA42EBD431E25D48BAF21353513BEFF50400498E68C8DDA0E9488B63EFF5C26624D8" ma:contentTypeVersion="27" ma:contentTypeDescription="Create a new document." ma:contentTypeScope="" ma:versionID="a9d673afe0832f986ea74cec6f3e051e"/>
</file>

<file path=customXml/itemProps1.xml><?xml version="1.0" encoding="utf-8"?>
<ds:datastoreItem xmlns:ds="http://schemas.openxmlformats.org/officeDocument/2006/customXml" ds:itemID="{B055C3AF-FA1C-49DF-8765-784C0D06E405}">
  <ds:schemaRefs>
    <ds:schemaRef ds:uri="http://schemas.microsoft.com/sharepoint/v3/contenttype/forms"/>
  </ds:schemaRefs>
</ds:datastoreItem>
</file>

<file path=customXml/itemProps2.xml><?xml version="1.0" encoding="utf-8"?>
<ds:datastoreItem xmlns:ds="http://schemas.openxmlformats.org/officeDocument/2006/customXml" ds:itemID="{790AE13B-0167-49E8-B45F-8F05C0777D6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8BF599-985C-426A-B85E-ABF4DD863B76}">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224</Words>
  <Application>Microsoft Office PowerPoint</Application>
  <PresentationFormat>Diaprojekcija na zaslonu (4:3)</PresentationFormat>
  <Paragraphs>37</Paragraphs>
  <Slides>18</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18</vt:i4>
      </vt:variant>
    </vt:vector>
  </HeadingPairs>
  <TitlesOfParts>
    <vt:vector size="22" baseType="lpstr">
      <vt:lpstr>MS PGothic</vt:lpstr>
      <vt:lpstr>Calibri</vt:lpstr>
      <vt:lpstr>Candara</vt:lpstr>
      <vt:lpstr>DesignTemplate</vt:lpstr>
      <vt:lpstr>ŽIVALSKI KARNEVAL</vt:lpstr>
      <vt:lpstr>      Camille Saint-Saëns je bil francoski skladatelj in pianist. Rodil se je leta 1835 v Parizu in se že pri dveh letih začel  učiti igranja na klavir. Bil je čudežni otrok. Njegova prva skladba je bila objavljena, ko je imel komaj 4 leta. Pri petih letih je prvič nastopil, pri desetih naj bi znal že vseh 32 Beethovnovih klavirskih sonat na pamet. Skoraj do svoje smrti leta 1921 je še uspešno koncertiral. </vt:lpstr>
      <vt:lpstr> Živalski karneval za dva pianista in komorni ansambel je njegovo najbolj znano in priljubljeno delo. Napisal  ga je leta 1886, na njegovo željo pa so ga natisnili šele po njegovi smrti. </vt:lpstr>
      <vt:lpstr>Suita je sestavljena iz 14 stavkov in gre za glasbeno šalo, v kateri z glasbo portretira različne živali, njihovo gibanje, oglašanje, v bistvu pa se je le malo poigral z značaji svojih prijateljev.</vt:lpstr>
      <vt:lpstr>1. Uvod     Levja koračnica</vt:lpstr>
      <vt:lpstr>2. Petelin in kokoši</vt:lpstr>
      <vt:lpstr>3. Hitre živali </vt:lpstr>
      <vt:lpstr>4. Želva</vt:lpstr>
      <vt:lpstr>5. Slon</vt:lpstr>
      <vt:lpstr>6. Kenguru</vt:lpstr>
      <vt:lpstr>7. Akvarij</vt:lpstr>
      <vt:lpstr>8. Živali z dolgimi ušesi (Osel)</vt:lpstr>
      <vt:lpstr>9. Kukavica v gozdu</vt:lpstr>
      <vt:lpstr>10. Ptičnica </vt:lpstr>
      <vt:lpstr>11. Pianisti </vt:lpstr>
      <vt:lpstr>12. Fosili (Okamenine) </vt:lpstr>
      <vt:lpstr>13. Labod </vt:lpstr>
      <vt:lpstr>14. Finale (Zaključek)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2011-02-07T17:53:41Z</dcterms:created>
  <dcterms:modified xsi:type="dcterms:W3CDTF">2020-04-20T12:13:01Z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