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6" r:id="rId6"/>
    <p:sldId id="267" r:id="rId7"/>
    <p:sldId id="268" r:id="rId8"/>
    <p:sldId id="269" r:id="rId9"/>
    <p:sldId id="259" r:id="rId10"/>
    <p:sldId id="270" r:id="rId11"/>
    <p:sldId id="272" r:id="rId12"/>
    <p:sldId id="273" r:id="rId13"/>
    <p:sldId id="262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298942-2067-4FED-A64D-1A6F3BECB2A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konek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konek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920E5E7-2F05-4D60-9F8F-DF8105ABFA8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8942-2067-4FED-A64D-1A6F3BECB2A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E5E7-2F05-4D60-9F8F-DF8105ABFA8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8942-2067-4FED-A64D-1A6F3BECB2A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E5E7-2F05-4D60-9F8F-DF8105ABFA8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298942-2067-4FED-A64D-1A6F3BECB2A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20E5E7-2F05-4D60-9F8F-DF8105ABFA8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298942-2067-4FED-A64D-1A6F3BECB2A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konek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konek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konek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920E5E7-2F05-4D60-9F8F-DF8105ABFA8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8942-2067-4FED-A64D-1A6F3BECB2A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E5E7-2F05-4D60-9F8F-DF8105ABFA8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8942-2067-4FED-A64D-1A6F3BECB2A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E5E7-2F05-4D60-9F8F-DF8105ABFA8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298942-2067-4FED-A64D-1A6F3BECB2A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20E5E7-2F05-4D60-9F8F-DF8105ABFA8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8942-2067-4FED-A64D-1A6F3BECB2A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E5E7-2F05-4D60-9F8F-DF8105ABFA8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298942-2067-4FED-A64D-1A6F3BECB2A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20E5E7-2F05-4D60-9F8F-DF8105ABFA8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konek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298942-2067-4FED-A64D-1A6F3BECB2A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20E5E7-2F05-4D60-9F8F-DF8105ABFA8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98942-2067-4FED-A64D-1A6F3BECB2A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20E5E7-2F05-4D60-9F8F-DF8105ABFA8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une.doberdo.go.it/portale/cms/slo/Economia_turismo/Storia/index.html?template=print" TargetMode="External"/><Relationship Id="rId7" Type="http://schemas.openxmlformats.org/officeDocument/2006/relationships/hyperlink" Target="http://www.rtv.rs/sr_lat/vojvodina/da-li-je-opravdan-uvoz-psenice_1088179.html" TargetMode="External"/><Relationship Id="rId2" Type="http://schemas.openxmlformats.org/officeDocument/2006/relationships/hyperlink" Target="http://alpske-pokrajine.splet.arnes.si/gospodarstv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zvozniki.finance.si/8829685/Zivinoreja-na-doslej-najnizji-ravni?cctest&amp;" TargetMode="External"/><Relationship Id="rId5" Type="http://schemas.openxmlformats.org/officeDocument/2006/relationships/hyperlink" Target="https://vestnik.si/clanek/aktualno/tako-prasicereja-kot-perutninarstvo-imata-svoje-prednosti-in-slabosti-727087" TargetMode="External"/><Relationship Id="rId4" Type="http://schemas.openxmlformats.org/officeDocument/2006/relationships/hyperlink" Target="https://vrtobilja.si/okopavanje-vrt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47664" y="1196752"/>
            <a:ext cx="4568552" cy="1440160"/>
          </a:xfrm>
        </p:spPr>
        <p:txBody>
          <a:bodyPr>
            <a:normAutofit fontScale="90000"/>
          </a:bodyPr>
          <a:lstStyle/>
          <a:p>
            <a:r>
              <a:rPr lang="sl-SI" sz="5400" b="1" dirty="0" smtClean="0"/>
              <a:t>Gospodarske dejavnosti</a:t>
            </a:r>
            <a:endParaRPr lang="sl-SI" sz="54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67744" y="3501008"/>
            <a:ext cx="6400800" cy="1224136"/>
          </a:xfrm>
        </p:spPr>
        <p:txBody>
          <a:bodyPr>
            <a:normAutofit/>
          </a:bodyPr>
          <a:lstStyle/>
          <a:p>
            <a:pPr algn="ctr"/>
            <a:r>
              <a:rPr lang="sl-SI" sz="6000" dirty="0" smtClean="0">
                <a:solidFill>
                  <a:schemeClr val="accent3">
                    <a:lumMod val="75000"/>
                  </a:schemeClr>
                </a:solidFill>
              </a:rPr>
              <a:t>KMETIJSTVO</a:t>
            </a:r>
            <a:endParaRPr lang="sl-SI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2"/>
          </p:nvPr>
        </p:nvSpPr>
        <p:spPr>
          <a:xfrm>
            <a:off x="457200" y="1340768"/>
            <a:ext cx="3657600" cy="4907632"/>
          </a:xfrm>
        </p:spPr>
        <p:txBody>
          <a:bodyPr/>
          <a:lstStyle/>
          <a:p>
            <a:r>
              <a:rPr lang="sl-SI" dirty="0" smtClean="0"/>
              <a:t>Kmetje pridelujejo sadje, zelenjavo in drugo večinoma samo </a:t>
            </a:r>
            <a:r>
              <a:rPr lang="sl-SI" b="1" dirty="0" smtClean="0"/>
              <a:t>za prodajo </a:t>
            </a:r>
            <a:r>
              <a:rPr lang="sl-SI" dirty="0" smtClean="0"/>
              <a:t>(to je vir njihovega zaslužka).</a:t>
            </a:r>
          </a:p>
          <a:p>
            <a:r>
              <a:rPr lang="sl-SI" dirty="0" smtClean="0"/>
              <a:t>Značilno za večje kmetije.</a:t>
            </a:r>
          </a:p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besedila 5"/>
          <p:cNvSpPr>
            <a:spLocks noGrp="1"/>
          </p:cNvSpPr>
          <p:nvPr>
            <p:ph type="body" sz="quarter" idx="1"/>
          </p:nvPr>
        </p:nvSpPr>
        <p:spPr>
          <a:xfrm>
            <a:off x="395536" y="404664"/>
            <a:ext cx="3657600" cy="658368"/>
          </a:xfrm>
        </p:spPr>
        <p:txBody>
          <a:bodyPr/>
          <a:lstStyle/>
          <a:p>
            <a:r>
              <a:rPr lang="sl-SI" dirty="0" smtClean="0"/>
              <a:t>Tržno kmetijstvo</a:t>
            </a:r>
            <a:endParaRPr lang="sl-SI" dirty="0"/>
          </a:p>
        </p:txBody>
      </p:sp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7"/>
            <a:ext cx="3600400" cy="2024307"/>
          </a:xfrm>
          <a:prstGeom prst="rect">
            <a:avLst/>
          </a:prstGeom>
          <a:noFill/>
        </p:spPr>
      </p:pic>
      <p:pic>
        <p:nvPicPr>
          <p:cNvPr id="22532" name="Picture 4" descr="Njiva - Wikipedija, prosta encikloped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3408379" cy="2556285"/>
          </a:xfrm>
          <a:prstGeom prst="rect">
            <a:avLst/>
          </a:prstGeom>
          <a:noFill/>
        </p:spPr>
      </p:pic>
      <p:pic>
        <p:nvPicPr>
          <p:cNvPr id="22534" name="Picture 6" descr="Kdaj se bo sadjarstvo v Sloveniji začelo ceniti? | Sloven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92896"/>
            <a:ext cx="3565738" cy="2276872"/>
          </a:xfrm>
          <a:prstGeom prst="rect">
            <a:avLst/>
          </a:prstGeom>
          <a:noFill/>
        </p:spPr>
      </p:pic>
      <p:pic>
        <p:nvPicPr>
          <p:cNvPr id="22536" name="Picture 8" descr="Posledice živinoreje na globalno segrevanje | Društvo za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938255"/>
            <a:ext cx="2880320" cy="191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Tvoja naloga</a:t>
            </a:r>
            <a:r>
              <a:rPr lang="sl-SI" b="1" dirty="0" smtClean="0"/>
              <a:t>:</a:t>
            </a:r>
            <a:r>
              <a:rPr lang="sl-SI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sl-SI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V zvezek prepiši to stran in odgovori na vprašanja.</a:t>
            </a:r>
            <a:endParaRPr lang="sl-SI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l-SI" b="1" dirty="0" smtClean="0">
                <a:solidFill>
                  <a:srgbClr val="FF0000"/>
                </a:solidFill>
              </a:rPr>
              <a:t>GOSPODARSKE DEJAVNOSTI: KMETIJSTVO</a:t>
            </a:r>
          </a:p>
          <a:p>
            <a:pPr>
              <a:buNone/>
            </a:pPr>
            <a:endParaRPr lang="sl-SI" dirty="0" smtClean="0"/>
          </a:p>
          <a:p>
            <a:r>
              <a:rPr lang="sl-SI" b="1" dirty="0" smtClean="0">
                <a:solidFill>
                  <a:srgbClr val="FF0000"/>
                </a:solidFill>
              </a:rPr>
              <a:t>Kmetijstvo </a:t>
            </a:r>
            <a:r>
              <a:rPr lang="sl-SI" dirty="0" smtClean="0"/>
              <a:t>je gospodarska dejavnost, s katero </a:t>
            </a:r>
            <a:r>
              <a:rPr lang="sl-SI" dirty="0" smtClean="0">
                <a:solidFill>
                  <a:srgbClr val="FF0000"/>
                </a:solidFill>
              </a:rPr>
              <a:t>kmetje</a:t>
            </a:r>
            <a:r>
              <a:rPr lang="sl-SI" dirty="0" smtClean="0"/>
              <a:t> pridelujejo hrano.</a:t>
            </a:r>
          </a:p>
          <a:p>
            <a:r>
              <a:rPr lang="sl-SI" dirty="0" smtClean="0"/>
              <a:t>Kmetijske panoge so:</a:t>
            </a:r>
          </a:p>
          <a:p>
            <a:pPr lvl="1"/>
            <a:r>
              <a:rPr lang="sl-SI" dirty="0" smtClean="0"/>
              <a:t>Živinoreja</a:t>
            </a:r>
          </a:p>
          <a:p>
            <a:pPr lvl="1"/>
            <a:r>
              <a:rPr lang="sl-SI" dirty="0" smtClean="0"/>
              <a:t>Poljedelstvo</a:t>
            </a:r>
          </a:p>
          <a:p>
            <a:pPr lvl="1"/>
            <a:r>
              <a:rPr lang="sl-SI" dirty="0" smtClean="0"/>
              <a:t>Sadjarstvo</a:t>
            </a:r>
          </a:p>
          <a:p>
            <a:pPr lvl="1"/>
            <a:r>
              <a:rPr lang="sl-SI" dirty="0" smtClean="0"/>
              <a:t>Vinogradništvo </a:t>
            </a:r>
          </a:p>
          <a:p>
            <a:r>
              <a:rPr lang="sl-SI" dirty="0" smtClean="0"/>
              <a:t>Sorodne dejavnosti, ki spadajo h kmetijstvu so tudi gozdarstvo, ribištvo, vrtnarstvo, cvetličarstvo, čebelarstvo …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l-SI" sz="2800" i="1" dirty="0" smtClean="0">
                <a:solidFill>
                  <a:schemeClr val="bg1">
                    <a:lumMod val="50000"/>
                  </a:schemeClr>
                </a:solidFill>
              </a:rPr>
              <a:t>V zvezek s celimi povedmi odgovori na naslednja vprašanja: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S katerimi kmetijskimi panogami se kmetje v tvojem domačem kraju najpogosteje ukvarjajo (živinoreja, poljedelstvo, vinogradništvo, sadjarstvo)?</a:t>
            </a:r>
          </a:p>
          <a:p>
            <a:endParaRPr lang="sl-SI" dirty="0" smtClean="0"/>
          </a:p>
          <a:p>
            <a:r>
              <a:rPr lang="sl-SI" dirty="0" smtClean="0"/>
              <a:t>Ali so kmetije v tvoji domači pokrajini večinoma samooskrbne ali tržno usmerjene? </a:t>
            </a:r>
          </a:p>
          <a:p>
            <a:endParaRPr lang="sl-SI" dirty="0" smtClean="0"/>
          </a:p>
          <a:p>
            <a:r>
              <a:rPr lang="sl-SI" dirty="0" smtClean="0"/>
              <a:t>Ali poznaš kakšno kmetijo v tvoji občini, ki prodaja svoje izdelke? Zapiši ime kmetije, s katero kmetijsko panogo se ukvarja ter katere izdelke prodaja.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 fotografij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sz="1200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http://alpske-pokrajine.splet.arnes.si/gospodarstvo/</a:t>
            </a:r>
            <a:r>
              <a:rPr lang="sl-SI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sl-SI" sz="12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http://www.comune.doberdo.go.it/portale/cms/slo/Economia_turismo/Storia/index.html?template=print</a:t>
            </a:r>
            <a:endParaRPr lang="sl-SI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sl-SI" sz="12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https://vrtobilja.si/okopavanje-vrta</a:t>
            </a:r>
            <a:r>
              <a:rPr lang="sl-SI" sz="1200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</a:p>
          <a:p>
            <a:r>
              <a:rPr lang="sl-SI" sz="1200" dirty="0" smtClean="0">
                <a:solidFill>
                  <a:schemeClr val="bg1">
                    <a:lumMod val="75000"/>
                  </a:schemeClr>
                </a:solidFill>
                <a:hlinkClick r:id="rId5"/>
              </a:rPr>
              <a:t>https://vestnik.si/clanek/aktualno/tako-prasicereja-kot-perutninarstvo-imata-svoje-prednosti-in-slabosti-727087</a:t>
            </a:r>
            <a:r>
              <a:rPr lang="sl-SI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sl-SI" sz="1200" dirty="0" smtClean="0">
                <a:solidFill>
                  <a:schemeClr val="bg1">
                    <a:lumMod val="75000"/>
                  </a:schemeClr>
                </a:solidFill>
                <a:hlinkClick r:id="rId6"/>
              </a:rPr>
              <a:t>https://izvozniki.finance.si/8829685/Zivinoreja-na-doslej-najnizji-ravni?cctest&amp;</a:t>
            </a:r>
            <a:endParaRPr lang="sl-SI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sl-SI" sz="1200" dirty="0" smtClean="0">
                <a:solidFill>
                  <a:schemeClr val="bg1">
                    <a:lumMod val="75000"/>
                  </a:schemeClr>
                </a:solidFill>
                <a:hlinkClick r:id="rId7"/>
              </a:rPr>
              <a:t>http://www.rtv.rs/sr_lat/vojvodina/da-li-je-opravdan-uvoz-psenice_1088179.html</a:t>
            </a:r>
            <a:endParaRPr lang="sl-SI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sl-SI" sz="2600" dirty="0" smtClean="0"/>
              <a:t>Pridelovanje hrane že od nekdaj spada med človekove temeljne dejavnosti. Hrano pridelujejo </a:t>
            </a:r>
            <a:r>
              <a:rPr lang="sl-SI" sz="2600" b="1" dirty="0" smtClean="0"/>
              <a:t>kmetje.</a:t>
            </a:r>
          </a:p>
          <a:p>
            <a:r>
              <a:rPr lang="sl-SI" sz="2600" dirty="0" smtClean="0"/>
              <a:t>Danes se s kmetijstvom ukvarja manj ljudi kot nekoč. </a:t>
            </a:r>
          </a:p>
          <a:p>
            <a:r>
              <a:rPr lang="sl-SI" sz="2600" dirty="0" smtClean="0"/>
              <a:t>Kmetijski stroji in umetna gnojila omogočajo, da en kmet pridela hrano za več kot sto ljudi. </a:t>
            </a:r>
            <a:endParaRPr lang="sl-SI" sz="2600" dirty="0"/>
          </a:p>
        </p:txBody>
      </p:sp>
      <p:pic>
        <p:nvPicPr>
          <p:cNvPr id="1026" name="Picture 2" descr="Kmetijstvo: pospešeno izplačevanje različnih oblik pomoč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3384376" cy="2462267"/>
          </a:xfrm>
          <a:prstGeom prst="rect">
            <a:avLst/>
          </a:prstGeom>
          <a:noFill/>
        </p:spPr>
      </p:pic>
      <p:pic>
        <p:nvPicPr>
          <p:cNvPr id="1028" name="Picture 4" descr="Prihaja drugi paket ukrepov za kmetijstvo, tretji je že v pripra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3816425" cy="2510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osnovne kmetijske panoge: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Živinoreja</a:t>
            </a:r>
          </a:p>
          <a:p>
            <a:r>
              <a:rPr lang="sl-SI" sz="2800" dirty="0" smtClean="0"/>
              <a:t>Poljedelstvo</a:t>
            </a:r>
          </a:p>
          <a:p>
            <a:r>
              <a:rPr lang="sl-SI" sz="2800" dirty="0" smtClean="0"/>
              <a:t>Sadjarstvo</a:t>
            </a:r>
          </a:p>
          <a:p>
            <a:r>
              <a:rPr lang="sl-SI" sz="2800" dirty="0" smtClean="0"/>
              <a:t>Vinogradništvo</a:t>
            </a:r>
          </a:p>
          <a:p>
            <a:endParaRPr lang="sl-SI" dirty="0" smtClean="0"/>
          </a:p>
          <a:p>
            <a:r>
              <a:rPr lang="sl-SI" u="sng" dirty="0" smtClean="0"/>
              <a:t>Poznamo še: </a:t>
            </a:r>
          </a:p>
          <a:p>
            <a:pPr lvl="1"/>
            <a:r>
              <a:rPr lang="sl-SI" dirty="0" smtClean="0"/>
              <a:t>Vrtnarstvo</a:t>
            </a:r>
          </a:p>
          <a:p>
            <a:pPr lvl="1"/>
            <a:r>
              <a:rPr lang="sl-SI" dirty="0" smtClean="0"/>
              <a:t>Cvetličarstvo</a:t>
            </a:r>
          </a:p>
          <a:p>
            <a:pPr lvl="1"/>
            <a:r>
              <a:rPr lang="sl-SI" dirty="0" smtClean="0"/>
              <a:t>Čebelarstvo</a:t>
            </a:r>
          </a:p>
          <a:p>
            <a:pPr lvl="1"/>
            <a:r>
              <a:rPr lang="sl-SI" dirty="0" smtClean="0"/>
              <a:t>Ribištvo</a:t>
            </a:r>
          </a:p>
          <a:p>
            <a:pPr lvl="1"/>
            <a:r>
              <a:rPr lang="sl-SI" dirty="0" smtClean="0"/>
              <a:t>Gozdarstvo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ŽIVINOREJA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116832"/>
          </a:xfrm>
        </p:spPr>
        <p:txBody>
          <a:bodyPr/>
          <a:lstStyle/>
          <a:p>
            <a:r>
              <a:rPr lang="sl-SI" dirty="0" smtClean="0"/>
              <a:t>Živinoreja je reja goveda, prašičev, ovac, koz, perutnine, lahko pa tudi jelenov in nojev.</a:t>
            </a:r>
          </a:p>
          <a:p>
            <a:r>
              <a:rPr lang="sl-SI" dirty="0" smtClean="0"/>
              <a:t>Oskrbuje nas z: mesom, mlekom, jajci, volno, kožami in podobno.</a:t>
            </a:r>
            <a:endParaRPr lang="sl-SI" dirty="0"/>
          </a:p>
        </p:txBody>
      </p:sp>
      <p:pic>
        <p:nvPicPr>
          <p:cNvPr id="32774" name="Picture 6" descr="Živinoreja na doslej  najnižji rav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548388" cy="2004839"/>
          </a:xfrm>
          <a:prstGeom prst="rect">
            <a:avLst/>
          </a:prstGeom>
          <a:noFill/>
        </p:spPr>
      </p:pic>
      <p:pic>
        <p:nvPicPr>
          <p:cNvPr id="32776" name="Picture 8" descr="Prašičereja propada, mi  bi pa domače in poce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96952"/>
            <a:ext cx="3305682" cy="2204864"/>
          </a:xfrm>
          <a:prstGeom prst="rect">
            <a:avLst/>
          </a:prstGeom>
          <a:noFill/>
        </p:spPr>
      </p:pic>
      <p:pic>
        <p:nvPicPr>
          <p:cNvPr id="32772" name="Picture 4" descr="Prevzel kmetijo in se usmeril v perutninarstvo - Vestnik.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725144"/>
            <a:ext cx="2875247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poljedelstvo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Poljedelstvo je pridelovanje rastlinske hrane za ljudi ali živino. Najpogostejše poljščine v Sloveniji so koruza, pšenica, krompir in podobno.</a:t>
            </a:r>
            <a:endParaRPr lang="sl-SI" dirty="0"/>
          </a:p>
        </p:txBody>
      </p:sp>
      <p:pic>
        <p:nvPicPr>
          <p:cNvPr id="30722" name="Picture 2" descr="kombajn zetva polja njiva vojvodina zito psenica martin martin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2976"/>
            <a:ext cx="62865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sadjarstvo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V Sloveniji pridelujejo različne vrste sadja, kot so jabolka, hruške, češnje, breskve, jagode, olive, ribez …</a:t>
            </a:r>
            <a:endParaRPr lang="sl-SI" dirty="0"/>
          </a:p>
        </p:txBody>
      </p:sp>
      <p:pic>
        <p:nvPicPr>
          <p:cNvPr id="29698" name="Picture 2" descr="Oljkarstvo v Sloveniji je omejeno na slovensko Istro in del Goriških brd ter Goriškega in Vipavske doline, kjer je t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4054252" cy="2702835"/>
          </a:xfrm>
          <a:prstGeom prst="rect">
            <a:avLst/>
          </a:prstGeom>
          <a:noFill/>
        </p:spPr>
      </p:pic>
      <p:pic>
        <p:nvPicPr>
          <p:cNvPr id="5" name="Picture 6" descr="Kdaj se bo sadjarstvo v Sloveniji začelo ceniti? | Sloven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4129585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vinogradništvo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Z vinogradništvom se v Sloveniji ukvarja kar precej ljudi. Nekaterim je to le razvedrilo, pravim vinogradnikom pa glavni vir preživljanja.</a:t>
            </a:r>
            <a:endParaRPr lang="sl-SI" dirty="0"/>
          </a:p>
        </p:txBody>
      </p:sp>
      <p:pic>
        <p:nvPicPr>
          <p:cNvPr id="28674" name="Picture 2" descr="Vinogradništvo - Kmetijstvo - Kras in človek - Štanj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24944"/>
            <a:ext cx="5243736" cy="3493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467600" cy="4773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sz="3200" dirty="0" smtClean="0"/>
              <a:t>Kmetijstvo lahko delimo na </a:t>
            </a:r>
            <a:r>
              <a:rPr lang="sl-SI" sz="3200" b="1" dirty="0" smtClean="0"/>
              <a:t>tržno in samooskrbno.</a:t>
            </a:r>
            <a:endParaRPr lang="sl-SI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2"/>
          </p:nvPr>
        </p:nvSpPr>
        <p:spPr>
          <a:xfrm>
            <a:off x="457200" y="1196752"/>
            <a:ext cx="3754760" cy="5051648"/>
          </a:xfrm>
        </p:spPr>
        <p:txBody>
          <a:bodyPr>
            <a:normAutofit/>
          </a:bodyPr>
          <a:lstStyle/>
          <a:p>
            <a:r>
              <a:rPr lang="sl-SI" sz="2000" dirty="0" smtClean="0"/>
              <a:t>Kmetje pridelujejo skoraj vso hrano </a:t>
            </a:r>
            <a:r>
              <a:rPr lang="sl-SI" sz="2000" b="1" dirty="0" smtClean="0"/>
              <a:t>za svojo družino </a:t>
            </a:r>
            <a:r>
              <a:rPr lang="sl-SI" sz="2000" dirty="0" smtClean="0"/>
              <a:t>(npr. sadje, zelenjavo, mleko, jajca, meso …)</a:t>
            </a:r>
          </a:p>
          <a:p>
            <a:r>
              <a:rPr lang="sl-SI" sz="2000" dirty="0" smtClean="0"/>
              <a:t>Presežek pridelkov prodajo.</a:t>
            </a:r>
          </a:p>
          <a:p>
            <a:r>
              <a:rPr lang="sl-SI" sz="2000" dirty="0" smtClean="0"/>
              <a:t>Značilno za manjše kmetije.</a:t>
            </a:r>
          </a:p>
          <a:p>
            <a:r>
              <a:rPr lang="sl-SI" sz="2000" dirty="0" smtClean="0"/>
              <a:t>Značilno za kmetovanje nekoč.</a:t>
            </a:r>
            <a:endParaRPr lang="sl-SI" sz="2000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1"/>
          </p:nvPr>
        </p:nvSpPr>
        <p:spPr>
          <a:xfrm>
            <a:off x="539552" y="332656"/>
            <a:ext cx="3657600" cy="658368"/>
          </a:xfrm>
        </p:spPr>
        <p:txBody>
          <a:bodyPr/>
          <a:lstStyle/>
          <a:p>
            <a:r>
              <a:rPr lang="sl-SI" dirty="0" smtClean="0"/>
              <a:t>Samooskrbno kmetijstvo</a:t>
            </a:r>
            <a:endParaRPr lang="sl-SI" dirty="0"/>
          </a:p>
        </p:txBody>
      </p:sp>
      <p:pic>
        <p:nvPicPr>
          <p:cNvPr id="6146" name="Picture 2" descr="https://lh4.googleusercontent.com/proxy/L-7mYRVPQUITgCebimWwkuOQ8kXjrjV-7KJ4gg3p0zbc_iN3levEwrC3lhh4NwPhbBSYFp60swsiX8SgdAZYt7iICPRoR2HuxrJKDvW6IcTQW3vIUCqqb0LYXlWSbM6-Jaeq6PFo3PGeAbfq-706EipqNM3YDdEvlbC2EstDd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8920"/>
            <a:ext cx="3312368" cy="2290192"/>
          </a:xfrm>
          <a:prstGeom prst="rect">
            <a:avLst/>
          </a:prstGeom>
          <a:noFill/>
        </p:spPr>
      </p:pic>
      <p:pic>
        <p:nvPicPr>
          <p:cNvPr id="6148" name="Picture 4" descr="http://alpske-pokrajine.splet.arnes.si/files/2014/03/kmetijst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3377200" cy="2232248"/>
          </a:xfrm>
          <a:prstGeom prst="rect">
            <a:avLst/>
          </a:prstGeom>
          <a:noFill/>
        </p:spPr>
      </p:pic>
      <p:pic>
        <p:nvPicPr>
          <p:cNvPr id="6150" name="Picture 6" descr="Okopavanje z nihajno moti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82169"/>
            <a:ext cx="3888432" cy="205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</TotalTime>
  <Words>390</Words>
  <Application>Microsoft Office PowerPoint</Application>
  <PresentationFormat>Diaprojekcija na zaslonu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Altana</vt:lpstr>
      <vt:lpstr>Gospodarske dejavnosti</vt:lpstr>
      <vt:lpstr>Diapozitiv 2</vt:lpstr>
      <vt:lpstr>osnovne kmetijske panoge:</vt:lpstr>
      <vt:lpstr>ŽIVINOREJA</vt:lpstr>
      <vt:lpstr>poljedelstvo</vt:lpstr>
      <vt:lpstr>sadjarstvo</vt:lpstr>
      <vt:lpstr>vinogradništvo</vt:lpstr>
      <vt:lpstr>Diapozitiv 8</vt:lpstr>
      <vt:lpstr>Diapozitiv 9</vt:lpstr>
      <vt:lpstr>Diapozitiv 10</vt:lpstr>
      <vt:lpstr>Tvoja naloga: V zvezek prepiši to stran in odgovori na vprašanja.</vt:lpstr>
      <vt:lpstr>Diapozitiv 12</vt:lpstr>
      <vt:lpstr>Viri fotografij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Gospodarske dejavnosti</dc:title>
  <dc:creator>Maja</dc:creator>
  <cp:lastModifiedBy>Maja</cp:lastModifiedBy>
  <cp:revision>11</cp:revision>
  <dcterms:created xsi:type="dcterms:W3CDTF">2020-05-11T09:57:17Z</dcterms:created>
  <dcterms:modified xsi:type="dcterms:W3CDTF">2020-05-11T12:43:21Z</dcterms:modified>
</cp:coreProperties>
</file>