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0" r:id="rId4"/>
    <p:sldId id="263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00"/>
    <a:srgbClr val="FFCCCC"/>
    <a:srgbClr val="000066"/>
    <a:srgbClr val="009900"/>
    <a:srgbClr val="996600"/>
    <a:srgbClr val="66FF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8C9B-2F3F-48D1-B76F-BE5BD48D3D28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5313-EE47-468C-B099-14AFE92F50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706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8C9B-2F3F-48D1-B76F-BE5BD48D3D28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5313-EE47-468C-B099-14AFE92F50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196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8C9B-2F3F-48D1-B76F-BE5BD48D3D28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5313-EE47-468C-B099-14AFE92F50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793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8C9B-2F3F-48D1-B76F-BE5BD48D3D28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5313-EE47-468C-B099-14AFE92F50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110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8C9B-2F3F-48D1-B76F-BE5BD48D3D28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5313-EE47-468C-B099-14AFE92F50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404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8C9B-2F3F-48D1-B76F-BE5BD48D3D28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5313-EE47-468C-B099-14AFE92F50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736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8C9B-2F3F-48D1-B76F-BE5BD48D3D28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5313-EE47-468C-B099-14AFE92F50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842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8C9B-2F3F-48D1-B76F-BE5BD48D3D28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5313-EE47-468C-B099-14AFE92F50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135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8C9B-2F3F-48D1-B76F-BE5BD48D3D28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5313-EE47-468C-B099-14AFE92F50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0915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8C9B-2F3F-48D1-B76F-BE5BD48D3D28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5313-EE47-468C-B099-14AFE92F50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9128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8C9B-2F3F-48D1-B76F-BE5BD48D3D28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5313-EE47-468C-B099-14AFE92F50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958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88C9B-2F3F-48D1-B76F-BE5BD48D3D28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65313-EE47-468C-B099-14AFE92F50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640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.png"/><Relationship Id="rId3" Type="http://schemas.openxmlformats.org/officeDocument/2006/relationships/audio" Target="../media/media2.m4a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microsoft.com/office/2007/relationships/media" Target="../media/media2.m4a"/><Relationship Id="rId16" Type="http://schemas.openxmlformats.org/officeDocument/2006/relationships/image" Target="../media/image17.png"/><Relationship Id="rId20" Type="http://schemas.openxmlformats.org/officeDocument/2006/relationships/image" Target="../media/image2.png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5.png"/><Relationship Id="rId10" Type="http://schemas.openxmlformats.org/officeDocument/2006/relationships/image" Target="../media/image11.png"/><Relationship Id="rId19" Type="http://schemas.openxmlformats.org/officeDocument/2006/relationships/image" Target="../media/image19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3.m4a"/><Relationship Id="rId7" Type="http://schemas.openxmlformats.org/officeDocument/2006/relationships/image" Target="../media/image23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audio" Target="../media/media4.m4a"/><Relationship Id="rId7" Type="http://schemas.openxmlformats.org/officeDocument/2006/relationships/image" Target="../media/image26.emf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25.emf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404316" y="491299"/>
            <a:ext cx="5108620" cy="835226"/>
          </a:xfrm>
        </p:spPr>
        <p:txBody>
          <a:bodyPr>
            <a:normAutofit/>
          </a:bodyPr>
          <a:lstStyle/>
          <a:p>
            <a:r>
              <a:rPr lang="sl-SI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ŠTEVILA  DO  20</a:t>
            </a:r>
            <a:endParaRPr lang="sl-SI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9268" y="1519192"/>
            <a:ext cx="1024217" cy="89009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2995" y="1506092"/>
            <a:ext cx="1024217" cy="89009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6699" y="1506099"/>
            <a:ext cx="1024217" cy="89009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5237" y="1506099"/>
            <a:ext cx="1024217" cy="89009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8690" y="1519882"/>
            <a:ext cx="1024217" cy="89009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2244" y="1533638"/>
            <a:ext cx="1024217" cy="89009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477" y="1529182"/>
            <a:ext cx="1024217" cy="890093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473" y="1535298"/>
            <a:ext cx="1024217" cy="890093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8664" y="1526833"/>
            <a:ext cx="1024217" cy="890093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666" y="1522200"/>
            <a:ext cx="1024217" cy="890093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338" y="2327596"/>
            <a:ext cx="1018120" cy="890093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8331" y="2314496"/>
            <a:ext cx="1018120" cy="890093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793" y="2321224"/>
            <a:ext cx="1018120" cy="890093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4782" y="2321225"/>
            <a:ext cx="1018120" cy="890093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2105" y="2330917"/>
            <a:ext cx="1018120" cy="890093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5762" y="2324277"/>
            <a:ext cx="1018120" cy="890093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8250" y="2327597"/>
            <a:ext cx="1018120" cy="890093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3487" y="2327596"/>
            <a:ext cx="1018120" cy="890093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6338" y="2327595"/>
            <a:ext cx="1018120" cy="890093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1837" y="2314497"/>
            <a:ext cx="1018120" cy="890093"/>
          </a:xfrm>
          <a:prstGeom prst="rect">
            <a:avLst/>
          </a:prstGeom>
        </p:spPr>
      </p:pic>
      <p:sp>
        <p:nvSpPr>
          <p:cNvPr id="25" name="PoljeZBesedilom 24"/>
          <p:cNvSpPr txBox="1"/>
          <p:nvPr/>
        </p:nvSpPr>
        <p:spPr>
          <a:xfrm>
            <a:off x="1607786" y="1627979"/>
            <a:ext cx="425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sl-S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PoljeZBesedilom 29"/>
          <p:cNvSpPr txBox="1"/>
          <p:nvPr/>
        </p:nvSpPr>
        <p:spPr>
          <a:xfrm>
            <a:off x="2484825" y="162797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sl-S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PoljeZBesedilom 30"/>
          <p:cNvSpPr txBox="1"/>
          <p:nvPr/>
        </p:nvSpPr>
        <p:spPr>
          <a:xfrm>
            <a:off x="3440879" y="162963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sl-S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PoljeZBesedilom 31"/>
          <p:cNvSpPr txBox="1"/>
          <p:nvPr/>
        </p:nvSpPr>
        <p:spPr>
          <a:xfrm>
            <a:off x="4351427" y="1634768"/>
            <a:ext cx="406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sl-S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PoljeZBesedilom 32"/>
          <p:cNvSpPr txBox="1"/>
          <p:nvPr/>
        </p:nvSpPr>
        <p:spPr>
          <a:xfrm>
            <a:off x="5235505" y="16279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sl-S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PoljeZBesedilom 33"/>
          <p:cNvSpPr txBox="1"/>
          <p:nvPr/>
        </p:nvSpPr>
        <p:spPr>
          <a:xfrm>
            <a:off x="6190322" y="1627976"/>
            <a:ext cx="371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sl-S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PoljeZBesedilom 34"/>
          <p:cNvSpPr txBox="1"/>
          <p:nvPr/>
        </p:nvSpPr>
        <p:spPr>
          <a:xfrm>
            <a:off x="7120211" y="1627975"/>
            <a:ext cx="369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sl-S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PoljeZBesedilom 35"/>
          <p:cNvSpPr txBox="1"/>
          <p:nvPr/>
        </p:nvSpPr>
        <p:spPr>
          <a:xfrm>
            <a:off x="8046329" y="1627974"/>
            <a:ext cx="466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sl-S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PoljeZBesedilom 36"/>
          <p:cNvSpPr txBox="1"/>
          <p:nvPr/>
        </p:nvSpPr>
        <p:spPr>
          <a:xfrm>
            <a:off x="8948986" y="1594023"/>
            <a:ext cx="344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sl-S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PoljeZBesedilom 37"/>
          <p:cNvSpPr txBox="1"/>
          <p:nvPr/>
        </p:nvSpPr>
        <p:spPr>
          <a:xfrm>
            <a:off x="9679748" y="1594022"/>
            <a:ext cx="805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l-S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sl-S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Pravokotnik 40"/>
          <p:cNvSpPr/>
          <p:nvPr/>
        </p:nvSpPr>
        <p:spPr>
          <a:xfrm>
            <a:off x="1463437" y="2458464"/>
            <a:ext cx="6172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sl-SI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Pravokotnik 41"/>
          <p:cNvSpPr/>
          <p:nvPr/>
        </p:nvSpPr>
        <p:spPr>
          <a:xfrm>
            <a:off x="2276991" y="2416926"/>
            <a:ext cx="730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sl-S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Pravokotnik 43"/>
          <p:cNvSpPr/>
          <p:nvPr/>
        </p:nvSpPr>
        <p:spPr>
          <a:xfrm>
            <a:off x="3271909" y="2431507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sl-S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Pravokotnik 44"/>
          <p:cNvSpPr/>
          <p:nvPr/>
        </p:nvSpPr>
        <p:spPr>
          <a:xfrm>
            <a:off x="4148045" y="2445051"/>
            <a:ext cx="908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sl-S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Pravokotnik 45"/>
          <p:cNvSpPr/>
          <p:nvPr/>
        </p:nvSpPr>
        <p:spPr>
          <a:xfrm>
            <a:off x="5067950" y="2431507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sl-S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Pravokotnik 46"/>
          <p:cNvSpPr/>
          <p:nvPr/>
        </p:nvSpPr>
        <p:spPr>
          <a:xfrm>
            <a:off x="6020115" y="2416926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sl-S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Pravokotnik 47"/>
          <p:cNvSpPr/>
          <p:nvPr/>
        </p:nvSpPr>
        <p:spPr>
          <a:xfrm>
            <a:off x="6924151" y="2416926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sl-S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Pravokotnik 48"/>
          <p:cNvSpPr/>
          <p:nvPr/>
        </p:nvSpPr>
        <p:spPr>
          <a:xfrm>
            <a:off x="7858386" y="2396180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sl-S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Pravokotnik 49"/>
          <p:cNvSpPr/>
          <p:nvPr/>
        </p:nvSpPr>
        <p:spPr>
          <a:xfrm>
            <a:off x="8744819" y="2396179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sl-S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Pravokotnik 50"/>
          <p:cNvSpPr/>
          <p:nvPr/>
        </p:nvSpPr>
        <p:spPr>
          <a:xfrm>
            <a:off x="9679748" y="2396178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sl-S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Slika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3644" y="4532011"/>
            <a:ext cx="1852941" cy="1852941"/>
          </a:xfrm>
          <a:prstGeom prst="rect">
            <a:avLst/>
          </a:prstGeom>
        </p:spPr>
      </p:pic>
      <p:pic>
        <p:nvPicPr>
          <p:cNvPr id="53" name="Slika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9195" y="3386118"/>
            <a:ext cx="1727718" cy="1558570"/>
          </a:xfrm>
          <a:prstGeom prst="rect">
            <a:avLst/>
          </a:prstGeom>
        </p:spPr>
      </p:pic>
      <p:pic>
        <p:nvPicPr>
          <p:cNvPr id="80" name="Zvok 7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7207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045"/>
    </mc:Choice>
    <mc:Fallback>
      <p:transition spd="slow" advTm="112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</p:childTnLst>
        </p:cTn>
      </p:par>
    </p:tnLst>
    <p:bldLst>
      <p:bldP spid="2" grpId="0"/>
      <p:bldP spid="25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310" y="65188"/>
            <a:ext cx="4499238" cy="107298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9942" y="1116517"/>
            <a:ext cx="1018120" cy="89009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1786" y="1116514"/>
            <a:ext cx="1018120" cy="89009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3825" y="1116515"/>
            <a:ext cx="1018120" cy="89009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5864" y="1116516"/>
            <a:ext cx="1018120" cy="89009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7903" y="1116517"/>
            <a:ext cx="1018120" cy="89009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2118" y="2006607"/>
            <a:ext cx="615749" cy="83522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9535" y="2067572"/>
            <a:ext cx="1707028" cy="77425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88231" y="2000510"/>
            <a:ext cx="1816765" cy="84132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2712" y="3285698"/>
            <a:ext cx="1024217" cy="890093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12331" y="3284702"/>
            <a:ext cx="1024217" cy="890093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94158" y="3277609"/>
            <a:ext cx="1024217" cy="896190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75985" y="3283706"/>
            <a:ext cx="1024217" cy="890093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77059" y="3284702"/>
            <a:ext cx="1024217" cy="890093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17947" y="3285701"/>
            <a:ext cx="1024217" cy="890093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19021" y="3285704"/>
            <a:ext cx="1024217" cy="890093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16774" y="3285704"/>
            <a:ext cx="1024217" cy="890093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98601" y="3285705"/>
            <a:ext cx="1024217" cy="890093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30504" y="3277609"/>
            <a:ext cx="1024217" cy="896190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90950" y="4111927"/>
            <a:ext cx="1018120" cy="890093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102965" y="4104429"/>
            <a:ext cx="1018120" cy="890093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187593" y="4111927"/>
            <a:ext cx="1018120" cy="890093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95968" y="4104429"/>
            <a:ext cx="1018120" cy="890093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93408" y="4111928"/>
            <a:ext cx="1018120" cy="890093"/>
          </a:xfrm>
          <a:prstGeom prst="rect">
            <a:avLst/>
          </a:prstGeom>
        </p:spPr>
      </p:pic>
      <p:pic>
        <p:nvPicPr>
          <p:cNvPr id="26" name="Slika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016929" y="5130305"/>
            <a:ext cx="1005927" cy="847417"/>
          </a:xfrm>
          <a:prstGeom prst="rect">
            <a:avLst/>
          </a:prstGeom>
        </p:spPr>
      </p:pic>
      <p:pic>
        <p:nvPicPr>
          <p:cNvPr id="27" name="Slika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9535" y="5203463"/>
            <a:ext cx="1707028" cy="774259"/>
          </a:xfrm>
          <a:prstGeom prst="rect">
            <a:avLst/>
          </a:prstGeom>
        </p:spPr>
      </p:pic>
      <p:pic>
        <p:nvPicPr>
          <p:cNvPr id="28" name="Slika 2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866518" y="5130305"/>
            <a:ext cx="1828959" cy="816935"/>
          </a:xfrm>
          <a:prstGeom prst="rect">
            <a:avLst/>
          </a:prstGeom>
        </p:spPr>
      </p:pic>
      <p:pic>
        <p:nvPicPr>
          <p:cNvPr id="41" name="Zvok 4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2258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204"/>
    </mc:Choice>
    <mc:Fallback>
      <p:transition spd="slow" advTm="542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843" y="2298973"/>
            <a:ext cx="10167998" cy="143731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700" y="301112"/>
            <a:ext cx="1018120" cy="890093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5362" y="289908"/>
            <a:ext cx="1018120" cy="890093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0747" y="301111"/>
            <a:ext cx="1018120" cy="890093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8006" y="289909"/>
            <a:ext cx="1018120" cy="890093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0379" y="301111"/>
            <a:ext cx="1018120" cy="890093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0650" y="293589"/>
            <a:ext cx="1018120" cy="890093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0327" y="301111"/>
            <a:ext cx="1018120" cy="890093"/>
          </a:xfrm>
          <a:prstGeom prst="rect">
            <a:avLst/>
          </a:prstGeom>
        </p:spPr>
      </p:pic>
      <p:sp>
        <p:nvSpPr>
          <p:cNvPr id="22" name="Pravokotnik 21"/>
          <p:cNvSpPr/>
          <p:nvPr/>
        </p:nvSpPr>
        <p:spPr>
          <a:xfrm>
            <a:off x="5712662" y="1373404"/>
            <a:ext cx="10999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6600" dirty="0">
                <a:solidFill>
                  <a:srgbClr val="2E75B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</a:t>
            </a:r>
            <a:r>
              <a:rPr lang="sl-SI" sz="6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sl-SI" sz="6600" dirty="0"/>
          </a:p>
        </p:txBody>
      </p:sp>
      <p:sp>
        <p:nvSpPr>
          <p:cNvPr id="23" name="Pravokotnik 22"/>
          <p:cNvSpPr/>
          <p:nvPr/>
        </p:nvSpPr>
        <p:spPr>
          <a:xfrm>
            <a:off x="6856413" y="1419572"/>
            <a:ext cx="162095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6600" dirty="0">
                <a:latin typeface="Arial" panose="020B0604020202020204" pitchFamily="34" charset="0"/>
                <a:ea typeface="Calibri" panose="020F0502020204030204" pitchFamily="34" charset="0"/>
              </a:rPr>
              <a:t>+  </a:t>
            </a:r>
            <a:r>
              <a:rPr lang="sl-SI" sz="6600" dirty="0">
                <a:solidFill>
                  <a:srgbClr val="2E75B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</a:t>
            </a:r>
            <a:endParaRPr lang="sl-SI" sz="6600" dirty="0"/>
          </a:p>
        </p:txBody>
      </p:sp>
      <p:sp>
        <p:nvSpPr>
          <p:cNvPr id="24" name="Pravokotnik 23"/>
          <p:cNvSpPr/>
          <p:nvPr/>
        </p:nvSpPr>
        <p:spPr>
          <a:xfrm>
            <a:off x="8815884" y="1419571"/>
            <a:ext cx="162095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sl-SI" sz="6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</a:t>
            </a:r>
            <a:r>
              <a:rPr lang="sl-SI" sz="6600" dirty="0" smtClean="0">
                <a:solidFill>
                  <a:srgbClr val="2E75B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sl-SI" sz="6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" name="Slika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603" y="2691306"/>
            <a:ext cx="1024217" cy="890093"/>
          </a:xfrm>
          <a:prstGeom prst="rect">
            <a:avLst/>
          </a:prstGeom>
        </p:spPr>
      </p:pic>
      <p:pic>
        <p:nvPicPr>
          <p:cNvPr id="42" name="Slika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4166" y="2688247"/>
            <a:ext cx="1024217" cy="890093"/>
          </a:xfrm>
          <a:prstGeom prst="rect">
            <a:avLst/>
          </a:prstGeom>
        </p:spPr>
      </p:pic>
      <p:pic>
        <p:nvPicPr>
          <p:cNvPr id="43" name="Slika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657" y="2686866"/>
            <a:ext cx="1024217" cy="890093"/>
          </a:xfrm>
          <a:prstGeom prst="rect">
            <a:avLst/>
          </a:prstGeom>
        </p:spPr>
      </p:pic>
      <p:pic>
        <p:nvPicPr>
          <p:cNvPr id="44" name="Slika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7639" y="2694712"/>
            <a:ext cx="1024217" cy="890093"/>
          </a:xfrm>
          <a:prstGeom prst="rect">
            <a:avLst/>
          </a:prstGeom>
        </p:spPr>
      </p:pic>
      <p:pic>
        <p:nvPicPr>
          <p:cNvPr id="45" name="Slika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3148" y="2694387"/>
            <a:ext cx="1024217" cy="890093"/>
          </a:xfrm>
          <a:prstGeom prst="rect">
            <a:avLst/>
          </a:prstGeom>
        </p:spPr>
      </p:pic>
      <p:pic>
        <p:nvPicPr>
          <p:cNvPr id="46" name="Slika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2130" y="2705732"/>
            <a:ext cx="1024217" cy="890093"/>
          </a:xfrm>
          <a:prstGeom prst="rect">
            <a:avLst/>
          </a:prstGeom>
        </p:spPr>
      </p:pic>
      <p:pic>
        <p:nvPicPr>
          <p:cNvPr id="47" name="Slika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6621" y="2691302"/>
            <a:ext cx="1024217" cy="890093"/>
          </a:xfrm>
          <a:prstGeom prst="rect">
            <a:avLst/>
          </a:prstGeom>
        </p:spPr>
      </p:pic>
      <p:pic>
        <p:nvPicPr>
          <p:cNvPr id="48" name="Slika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1112" y="2691303"/>
            <a:ext cx="1024217" cy="890093"/>
          </a:xfrm>
          <a:prstGeom prst="rect">
            <a:avLst/>
          </a:prstGeom>
        </p:spPr>
      </p:pic>
      <p:pic>
        <p:nvPicPr>
          <p:cNvPr id="49" name="Slika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7577" y="2691304"/>
            <a:ext cx="1024217" cy="890093"/>
          </a:xfrm>
          <a:prstGeom prst="rect">
            <a:avLst/>
          </a:prstGeom>
        </p:spPr>
      </p:pic>
      <p:pic>
        <p:nvPicPr>
          <p:cNvPr id="50" name="Slika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0138" y="2691305"/>
            <a:ext cx="1024217" cy="890093"/>
          </a:xfrm>
          <a:prstGeom prst="rect">
            <a:avLst/>
          </a:prstGeom>
        </p:spPr>
      </p:pic>
      <p:pic>
        <p:nvPicPr>
          <p:cNvPr id="51" name="Slika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8227" y="3447863"/>
            <a:ext cx="1018120" cy="890093"/>
          </a:xfrm>
          <a:prstGeom prst="rect">
            <a:avLst/>
          </a:prstGeom>
        </p:spPr>
      </p:pic>
      <p:pic>
        <p:nvPicPr>
          <p:cNvPr id="52" name="Slika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9744" y="3461052"/>
            <a:ext cx="1018120" cy="890093"/>
          </a:xfrm>
          <a:prstGeom prst="rect">
            <a:avLst/>
          </a:prstGeom>
        </p:spPr>
      </p:pic>
      <p:pic>
        <p:nvPicPr>
          <p:cNvPr id="53" name="Slika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1415" y="3448190"/>
            <a:ext cx="1018120" cy="890093"/>
          </a:xfrm>
          <a:prstGeom prst="rect">
            <a:avLst/>
          </a:prstGeom>
        </p:spPr>
      </p:pic>
      <p:pic>
        <p:nvPicPr>
          <p:cNvPr id="54" name="Slika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4160" y="3456428"/>
            <a:ext cx="1018120" cy="890093"/>
          </a:xfrm>
          <a:prstGeom prst="rect">
            <a:avLst/>
          </a:prstGeom>
        </p:spPr>
      </p:pic>
      <p:pic>
        <p:nvPicPr>
          <p:cNvPr id="55" name="Slika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8468" y="3448190"/>
            <a:ext cx="1018120" cy="890093"/>
          </a:xfrm>
          <a:prstGeom prst="rect">
            <a:avLst/>
          </a:prstGeom>
        </p:spPr>
      </p:pic>
      <p:pic>
        <p:nvPicPr>
          <p:cNvPr id="56" name="Slika 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7659" y="3448190"/>
            <a:ext cx="1018120" cy="890093"/>
          </a:xfrm>
          <a:prstGeom prst="rect">
            <a:avLst/>
          </a:prstGeom>
        </p:spPr>
      </p:pic>
      <p:pic>
        <p:nvPicPr>
          <p:cNvPr id="57" name="Slika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699" y="3448190"/>
            <a:ext cx="1018120" cy="890093"/>
          </a:xfrm>
          <a:prstGeom prst="rect">
            <a:avLst/>
          </a:prstGeom>
        </p:spPr>
      </p:pic>
      <p:sp>
        <p:nvSpPr>
          <p:cNvPr id="58" name="Pravokotnik 57"/>
          <p:cNvSpPr/>
          <p:nvPr/>
        </p:nvSpPr>
        <p:spPr>
          <a:xfrm>
            <a:off x="5490838" y="4615688"/>
            <a:ext cx="11272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6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lang="sl-SI" sz="6600" dirty="0">
                <a:solidFill>
                  <a:srgbClr val="2E75B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</a:t>
            </a:r>
            <a:endParaRPr lang="sl-SI" sz="6600" dirty="0"/>
          </a:p>
        </p:txBody>
      </p:sp>
      <p:sp>
        <p:nvSpPr>
          <p:cNvPr id="59" name="Pravokotnik 58"/>
          <p:cNvSpPr/>
          <p:nvPr/>
        </p:nvSpPr>
        <p:spPr>
          <a:xfrm>
            <a:off x="6914777" y="4615688"/>
            <a:ext cx="162095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6600" dirty="0">
                <a:latin typeface="Arial" panose="020B0604020202020204" pitchFamily="34" charset="0"/>
                <a:ea typeface="Calibri" panose="020F0502020204030204" pitchFamily="34" charset="0"/>
              </a:rPr>
              <a:t>+</a:t>
            </a:r>
            <a:r>
              <a:rPr lang="sl-SI" sz="6600" dirty="0">
                <a:solidFill>
                  <a:srgbClr val="2E75B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3 </a:t>
            </a:r>
            <a:endParaRPr lang="sl-SI" sz="6600" dirty="0"/>
          </a:p>
        </p:txBody>
      </p:sp>
      <p:sp>
        <p:nvSpPr>
          <p:cNvPr id="61" name="Pravokotnik 60"/>
          <p:cNvSpPr/>
          <p:nvPr/>
        </p:nvSpPr>
        <p:spPr>
          <a:xfrm>
            <a:off x="8535734" y="4556758"/>
            <a:ext cx="27590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6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sl-SI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l-SI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11" name="Zvok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055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175"/>
    </mc:Choice>
    <mc:Fallback>
      <p:transition spd="slow" advTm="45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2" grpId="0"/>
      <p:bldP spid="24" grpId="0"/>
      <p:bldP spid="58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lika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440" y="2816717"/>
            <a:ext cx="3767200" cy="2394110"/>
          </a:xfrm>
          <a:prstGeom prst="rect">
            <a:avLst/>
          </a:prstGeom>
        </p:spPr>
      </p:pic>
      <p:pic>
        <p:nvPicPr>
          <p:cNvPr id="66" name="Slika 65"/>
          <p:cNvPicPr>
            <a:picLocks noChangeAspect="1"/>
          </p:cNvPicPr>
          <p:nvPr/>
        </p:nvPicPr>
        <p:blipFill rotWithShape="1">
          <a:blip r:embed="rId6"/>
          <a:srcRect r="84705" b="1567"/>
          <a:stretch/>
        </p:blipFill>
        <p:spPr>
          <a:xfrm>
            <a:off x="625161" y="261979"/>
            <a:ext cx="881448" cy="693713"/>
          </a:xfrm>
          <a:prstGeom prst="rect">
            <a:avLst/>
          </a:prstGeom>
        </p:spPr>
      </p:pic>
      <p:pic>
        <p:nvPicPr>
          <p:cNvPr id="67" name="Slika 66"/>
          <p:cNvPicPr>
            <a:picLocks noChangeAspect="1"/>
          </p:cNvPicPr>
          <p:nvPr/>
        </p:nvPicPr>
        <p:blipFill rotWithShape="1">
          <a:blip r:embed="rId7"/>
          <a:srcRect r="80140" b="-9096"/>
          <a:stretch/>
        </p:blipFill>
        <p:spPr>
          <a:xfrm>
            <a:off x="1542547" y="261979"/>
            <a:ext cx="1144495" cy="768869"/>
          </a:xfrm>
          <a:prstGeom prst="rect">
            <a:avLst/>
          </a:prstGeom>
        </p:spPr>
      </p:pic>
      <p:pic>
        <p:nvPicPr>
          <p:cNvPr id="68" name="Slika 67"/>
          <p:cNvPicPr>
            <a:picLocks noChangeAspect="1"/>
          </p:cNvPicPr>
          <p:nvPr/>
        </p:nvPicPr>
        <p:blipFill rotWithShape="1">
          <a:blip r:embed="rId8"/>
          <a:srcRect t="1" r="78184" b="-5543"/>
          <a:stretch/>
        </p:blipFill>
        <p:spPr>
          <a:xfrm>
            <a:off x="2722980" y="236926"/>
            <a:ext cx="1257229" cy="743817"/>
          </a:xfrm>
          <a:prstGeom prst="rect">
            <a:avLst/>
          </a:prstGeom>
        </p:spPr>
      </p:pic>
      <p:sp>
        <p:nvSpPr>
          <p:cNvPr id="78" name="Pravokotnik 77"/>
          <p:cNvSpPr/>
          <p:nvPr/>
        </p:nvSpPr>
        <p:spPr>
          <a:xfrm>
            <a:off x="500274" y="2384613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4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lang="sl-SI" sz="4800" dirty="0">
                <a:solidFill>
                  <a:srgbClr val="2E75B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</a:t>
            </a:r>
            <a:endParaRPr lang="sl-SI" dirty="0"/>
          </a:p>
        </p:txBody>
      </p:sp>
      <p:sp>
        <p:nvSpPr>
          <p:cNvPr id="79" name="Pravokotnik 78"/>
          <p:cNvSpPr/>
          <p:nvPr/>
        </p:nvSpPr>
        <p:spPr>
          <a:xfrm>
            <a:off x="1457218" y="2364152"/>
            <a:ext cx="12298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4800" dirty="0">
                <a:latin typeface="Arial" panose="020B0604020202020204" pitchFamily="34" charset="0"/>
                <a:ea typeface="Calibri" panose="020F0502020204030204" pitchFamily="34" charset="0"/>
              </a:rPr>
              <a:t>+ </a:t>
            </a:r>
            <a:r>
              <a:rPr lang="sl-SI" sz="4800" dirty="0">
                <a:solidFill>
                  <a:srgbClr val="2E75B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</a:t>
            </a:r>
            <a:r>
              <a:rPr lang="sl-SI" sz="4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sl-SI" dirty="0"/>
          </a:p>
        </p:txBody>
      </p:sp>
      <p:sp>
        <p:nvSpPr>
          <p:cNvPr id="80" name="Pravokotnik 79"/>
          <p:cNvSpPr/>
          <p:nvPr/>
        </p:nvSpPr>
        <p:spPr>
          <a:xfrm>
            <a:off x="2653569" y="2364151"/>
            <a:ext cx="14013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4800" dirty="0">
                <a:latin typeface="Arial" panose="020B0604020202020204" pitchFamily="34" charset="0"/>
                <a:ea typeface="Calibri" panose="020F0502020204030204" pitchFamily="34" charset="0"/>
              </a:rPr>
              <a:t>= </a:t>
            </a:r>
            <a:r>
              <a:rPr lang="sl-SI" sz="4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lang="sl-SI" sz="4800" dirty="0">
                <a:solidFill>
                  <a:srgbClr val="2E75B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9</a:t>
            </a:r>
            <a:endParaRPr lang="sl-SI" dirty="0"/>
          </a:p>
        </p:txBody>
      </p:sp>
      <p:sp>
        <p:nvSpPr>
          <p:cNvPr id="81" name="Pravokotnik 80"/>
          <p:cNvSpPr/>
          <p:nvPr/>
        </p:nvSpPr>
        <p:spPr>
          <a:xfrm>
            <a:off x="671796" y="980743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4800" dirty="0">
                <a:solidFill>
                  <a:srgbClr val="2E75B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 </a:t>
            </a:r>
            <a:endParaRPr lang="sl-SI" dirty="0"/>
          </a:p>
        </p:txBody>
      </p:sp>
      <p:sp>
        <p:nvSpPr>
          <p:cNvPr id="82" name="Pravokotnik 81"/>
          <p:cNvSpPr/>
          <p:nvPr/>
        </p:nvSpPr>
        <p:spPr>
          <a:xfrm>
            <a:off x="1457218" y="1000079"/>
            <a:ext cx="12298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4800" dirty="0">
                <a:latin typeface="Arial" panose="020B0604020202020204" pitchFamily="34" charset="0"/>
                <a:ea typeface="Calibri" panose="020F0502020204030204" pitchFamily="34" charset="0"/>
              </a:rPr>
              <a:t>+ </a:t>
            </a:r>
            <a:r>
              <a:rPr lang="sl-SI" sz="4800" dirty="0">
                <a:solidFill>
                  <a:srgbClr val="2E75B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lang="sl-SI" sz="4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sl-SI" dirty="0"/>
          </a:p>
        </p:txBody>
      </p:sp>
      <p:sp>
        <p:nvSpPr>
          <p:cNvPr id="83" name="Pravokotnik 82"/>
          <p:cNvSpPr/>
          <p:nvPr/>
        </p:nvSpPr>
        <p:spPr>
          <a:xfrm>
            <a:off x="2653569" y="980743"/>
            <a:ext cx="15728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4800" dirty="0">
                <a:latin typeface="Arial" panose="020B0604020202020204" pitchFamily="34" charset="0"/>
                <a:ea typeface="Calibri" panose="020F0502020204030204" pitchFamily="34" charset="0"/>
              </a:rPr>
              <a:t>=   </a:t>
            </a:r>
            <a:r>
              <a:rPr lang="sl-SI" sz="4800" dirty="0">
                <a:solidFill>
                  <a:srgbClr val="2E75B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sl-SI" sz="4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sl-SI" dirty="0"/>
          </a:p>
        </p:txBody>
      </p:sp>
      <p:sp>
        <p:nvSpPr>
          <p:cNvPr id="84" name="Pravokotnik 83"/>
          <p:cNvSpPr/>
          <p:nvPr/>
        </p:nvSpPr>
        <p:spPr>
          <a:xfrm>
            <a:off x="843316" y="3240661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4800" dirty="0">
                <a:solidFill>
                  <a:srgbClr val="2E75B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</a:t>
            </a:r>
            <a:endParaRPr lang="sl-SI" dirty="0"/>
          </a:p>
        </p:txBody>
      </p:sp>
      <p:sp>
        <p:nvSpPr>
          <p:cNvPr id="85" name="Pravokotnik 84"/>
          <p:cNvSpPr/>
          <p:nvPr/>
        </p:nvSpPr>
        <p:spPr>
          <a:xfrm>
            <a:off x="1457218" y="3240660"/>
            <a:ext cx="12298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l-SI" sz="4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+ </a:t>
            </a:r>
            <a:r>
              <a:rPr lang="sl-SI" sz="4800" dirty="0">
                <a:solidFill>
                  <a:srgbClr val="2E75B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</a:t>
            </a:r>
            <a:r>
              <a:rPr lang="sl-SI" sz="4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sl-SI" dirty="0">
              <a:solidFill>
                <a:prstClr val="black"/>
              </a:solidFill>
            </a:endParaRPr>
          </a:p>
        </p:txBody>
      </p:sp>
      <p:sp>
        <p:nvSpPr>
          <p:cNvPr id="86" name="Pravokotnik 85"/>
          <p:cNvSpPr/>
          <p:nvPr/>
        </p:nvSpPr>
        <p:spPr>
          <a:xfrm>
            <a:off x="2653569" y="3249291"/>
            <a:ext cx="1401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l-SI" sz="4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sl-SI" sz="4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sl-SI" sz="4800" dirty="0" smtClean="0">
                <a:solidFill>
                  <a:srgbClr val="2E75B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sl-S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" name="Pravokotnik 86"/>
          <p:cNvSpPr/>
          <p:nvPr/>
        </p:nvSpPr>
        <p:spPr>
          <a:xfrm>
            <a:off x="500274" y="4644531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4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lang="sl-SI" sz="4800" dirty="0">
                <a:solidFill>
                  <a:srgbClr val="2E75B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</a:t>
            </a:r>
            <a:endParaRPr lang="sl-SI" dirty="0"/>
          </a:p>
        </p:txBody>
      </p:sp>
      <p:sp>
        <p:nvSpPr>
          <p:cNvPr id="88" name="Pravokotnik 87"/>
          <p:cNvSpPr/>
          <p:nvPr/>
        </p:nvSpPr>
        <p:spPr>
          <a:xfrm>
            <a:off x="1423745" y="4644531"/>
            <a:ext cx="12298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4800" dirty="0">
                <a:latin typeface="Arial" panose="020B0604020202020204" pitchFamily="34" charset="0"/>
                <a:ea typeface="Calibri" panose="020F0502020204030204" pitchFamily="34" charset="0"/>
              </a:rPr>
              <a:t>+ </a:t>
            </a:r>
            <a:r>
              <a:rPr lang="sl-SI" sz="4800" dirty="0" smtClean="0">
                <a:solidFill>
                  <a:srgbClr val="2E75B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sl-SI" sz="48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sl-SI" dirty="0"/>
          </a:p>
        </p:txBody>
      </p:sp>
      <p:sp>
        <p:nvSpPr>
          <p:cNvPr id="89" name="Pravokotnik 88"/>
          <p:cNvSpPr/>
          <p:nvPr/>
        </p:nvSpPr>
        <p:spPr>
          <a:xfrm>
            <a:off x="2650921" y="4644530"/>
            <a:ext cx="14013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4800" dirty="0">
                <a:latin typeface="Arial" panose="020B0604020202020204" pitchFamily="34" charset="0"/>
                <a:ea typeface="Calibri" panose="020F0502020204030204" pitchFamily="34" charset="0"/>
              </a:rPr>
              <a:t>= </a:t>
            </a:r>
            <a:r>
              <a:rPr lang="sl-SI" sz="48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lang="sl-SI" sz="4800" dirty="0" smtClean="0">
                <a:solidFill>
                  <a:srgbClr val="2E75B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7</a:t>
            </a:r>
            <a:endParaRPr lang="sl-SI" dirty="0"/>
          </a:p>
        </p:txBody>
      </p:sp>
      <p:sp>
        <p:nvSpPr>
          <p:cNvPr id="90" name="Pravokotnik 89"/>
          <p:cNvSpPr/>
          <p:nvPr/>
        </p:nvSpPr>
        <p:spPr>
          <a:xfrm>
            <a:off x="625161" y="5395634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4800" dirty="0">
                <a:solidFill>
                  <a:srgbClr val="2E75B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5 </a:t>
            </a:r>
            <a:endParaRPr lang="sl-SI" dirty="0"/>
          </a:p>
        </p:txBody>
      </p:sp>
      <p:sp>
        <p:nvSpPr>
          <p:cNvPr id="91" name="Pravokotnik 90"/>
          <p:cNvSpPr/>
          <p:nvPr/>
        </p:nvSpPr>
        <p:spPr>
          <a:xfrm>
            <a:off x="1394737" y="5375173"/>
            <a:ext cx="12298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4800" dirty="0">
                <a:latin typeface="Arial" panose="020B0604020202020204" pitchFamily="34" charset="0"/>
                <a:ea typeface="Calibri" panose="020F0502020204030204" pitchFamily="34" charset="0"/>
              </a:rPr>
              <a:t>+ </a:t>
            </a:r>
            <a:r>
              <a:rPr lang="sl-SI" sz="4800" dirty="0">
                <a:solidFill>
                  <a:srgbClr val="2E75B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sl-SI" sz="4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sl-SI" dirty="0"/>
          </a:p>
        </p:txBody>
      </p:sp>
      <p:sp>
        <p:nvSpPr>
          <p:cNvPr id="92" name="Pravokotnik 91"/>
          <p:cNvSpPr/>
          <p:nvPr/>
        </p:nvSpPr>
        <p:spPr>
          <a:xfrm>
            <a:off x="2624561" y="5424768"/>
            <a:ext cx="15728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4800" dirty="0">
                <a:latin typeface="Arial" panose="020B0604020202020204" pitchFamily="34" charset="0"/>
                <a:ea typeface="Calibri" panose="020F0502020204030204" pitchFamily="34" charset="0"/>
              </a:rPr>
              <a:t>=   </a:t>
            </a:r>
            <a:r>
              <a:rPr lang="sl-SI" sz="4800" dirty="0">
                <a:solidFill>
                  <a:srgbClr val="2E75B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7</a:t>
            </a:r>
            <a:r>
              <a:rPr lang="sl-SI" sz="4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sl-SI" dirty="0"/>
          </a:p>
        </p:txBody>
      </p:sp>
      <p:sp>
        <p:nvSpPr>
          <p:cNvPr id="93" name="Ovalni oblaček 92"/>
          <p:cNvSpPr/>
          <p:nvPr/>
        </p:nvSpPr>
        <p:spPr>
          <a:xfrm>
            <a:off x="7916810" y="608834"/>
            <a:ext cx="2279376" cy="1907867"/>
          </a:xfrm>
          <a:prstGeom prst="wedgeEllipseCallou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SE  VIDIMO      </a:t>
            </a:r>
            <a:endParaRPr kumimoji="0" lang="sl-SI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  KMALU !</a:t>
            </a:r>
            <a:endParaRPr kumimoji="0" lang="sl-SI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7" name="Zvok 9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8181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426"/>
    </mc:Choice>
    <mc:Fallback>
      <p:transition spd="slow" advTm="574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</p:childTnLst>
        </p:cTn>
      </p:par>
    </p:tnLst>
    <p:bldLst>
      <p:bldP spid="78" grpId="0"/>
      <p:bldP spid="79" grpId="0"/>
      <p:bldP spid="81" grpId="0"/>
      <p:bldP spid="82" grpId="0"/>
      <p:bldP spid="83" grpId="0"/>
      <p:bldP spid="84" grpId="0"/>
      <p:bldP spid="85" grpId="0"/>
      <p:bldP spid="87" grpId="0"/>
      <p:bldP spid="88" grpId="0"/>
      <p:bldP spid="92" grpId="0"/>
      <p:bldP spid="9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7.3|2|2.2|2.1|2.2|2.2|2.1|2.1|1.8|2|1.7|1.9|1.7|2.3|2.1|1.9|2.3|2.4|2.1|2|9.2|2.6|2.5|2.7|2.7|2.6|2.5|2.3|2.5|1.9|2.6|2.7|2.7|2.7|2.3|2.5|2.9|2.8|2.4|2.2|1.1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9|0.7|0.7|5.2|0.9|0.7|1|5.2|3.3|0.7|0.8|0.6|0.6|0.7|0.6|0.6|0.6|0.7|0.7|1.3|5.7|5.6|0.9|0.8|1.2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|0.7|0.7|0.7|2.7|0.8|0.7|0.7|2.9|4.1|0.8|0.6|0.7|0.7|0.6|0.5|0.6|0.5|0.6|0.6|0.8|0.7|0.8|2.9|6.1|1|1|1.1|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|1.6|7.9|2.6|1.1|2.5|2.9|2.9|3.4|2.2|1.8|2.6|3|4.4|2.9|1.9|2.1|2.8|2.7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66</Words>
  <Application>Microsoft Office PowerPoint</Application>
  <PresentationFormat>Širokozaslonsko</PresentationFormat>
  <Paragraphs>45</Paragraphs>
  <Slides>4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Officeova tema</vt:lpstr>
      <vt:lpstr>ŠTEVILA  DO  20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SEŠTEVAMO DO 15</dc:title>
  <dc:creator>Barbara</dc:creator>
  <cp:lastModifiedBy>Barbara</cp:lastModifiedBy>
  <cp:revision>75</cp:revision>
  <dcterms:created xsi:type="dcterms:W3CDTF">2020-04-08T12:51:18Z</dcterms:created>
  <dcterms:modified xsi:type="dcterms:W3CDTF">2020-05-05T11:29:37Z</dcterms:modified>
</cp:coreProperties>
</file>