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4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6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D6ED5-1CFF-4AB0-8433-2D20DA67C332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340C8-9462-4E87-A365-31378A0F70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2599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DF935-78C1-460C-B73B-32AAE3F7DC73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8C80-4994-4909-BD98-8F8FB0DA78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838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8C80-4994-4909-BD98-8F8FB0DA78FB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461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968-B75E-4E53-87FC-0143C3BC4E7B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84D5-36D2-471E-A2DC-439E28E5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783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968-B75E-4E53-87FC-0143C3BC4E7B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84D5-36D2-471E-A2DC-439E28E5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060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968-B75E-4E53-87FC-0143C3BC4E7B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84D5-36D2-471E-A2DC-439E28E5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948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968-B75E-4E53-87FC-0143C3BC4E7B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84D5-36D2-471E-A2DC-439E28E5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65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968-B75E-4E53-87FC-0143C3BC4E7B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84D5-36D2-471E-A2DC-439E28E5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886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968-B75E-4E53-87FC-0143C3BC4E7B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84D5-36D2-471E-A2DC-439E28E5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993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968-B75E-4E53-87FC-0143C3BC4E7B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84D5-36D2-471E-A2DC-439E28E5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107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968-B75E-4E53-87FC-0143C3BC4E7B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84D5-36D2-471E-A2DC-439E28E5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452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968-B75E-4E53-87FC-0143C3BC4E7B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84D5-36D2-471E-A2DC-439E28E5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52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968-B75E-4E53-87FC-0143C3BC4E7B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84D5-36D2-471E-A2DC-439E28E5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830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B968-B75E-4E53-87FC-0143C3BC4E7B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84D5-36D2-471E-A2DC-439E28E5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030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2B968-B75E-4E53-87FC-0143C3BC4E7B}" type="datetimeFigureOut">
              <a:rPr lang="sl-SI" smtClean="0"/>
              <a:t>9. 05. 2020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984D5-36D2-471E-A2DC-439E28E57D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720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4" y="386557"/>
            <a:ext cx="10515600" cy="1325563"/>
          </a:xfrm>
        </p:spPr>
        <p:txBody>
          <a:bodyPr/>
          <a:lstStyle/>
          <a:p>
            <a:r>
              <a:rPr lang="sl-SI" b="1" dirty="0" smtClean="0"/>
              <a:t>    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POZDRAVLJENI PRVOŠOLČKI!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usic Party Girl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1988341"/>
            <a:ext cx="2384425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mileys #smileyworld #music | Smiley, Emoticons emojis, Emoticon 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03" y="1988341"/>
            <a:ext cx="2879725" cy="289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PONOVIMO IN ZAPOJMO </a:t>
            </a:r>
            <a:endParaRPr lang="sl-SI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08 Burja pih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1550" y="1566682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44700" y="2989091"/>
            <a:ext cx="38989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BURJA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PIHA</a:t>
            </a:r>
            <a:r>
              <a:rPr lang="sl-SI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</a:t>
            </a: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Bitenc)</a:t>
            </a:r>
            <a:endParaRPr lang="sl-SI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sl-SI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BURJA PIHA ČEZ GORE,</a:t>
            </a:r>
            <a:endParaRPr lang="sl-SI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DEŽEK PADA NA POLJE.</a:t>
            </a:r>
            <a:endParaRPr lang="sl-SI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SONCE SE SKOZ VEJE SMEJE,</a:t>
            </a:r>
            <a:endParaRPr lang="sl-SI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VETER PA OBLAKE ŠTEJE:</a:t>
            </a:r>
            <a:endParaRPr lang="sl-SI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EN, DVA, TRI,</a:t>
            </a:r>
            <a:endParaRPr lang="sl-SI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POJDI VEN TI!</a:t>
            </a:r>
            <a:endParaRPr lang="sl-S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artoon cloud blows wind stock vector. Illustration of puffy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391461"/>
            <a:ext cx="4327525" cy="266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part Of Wind Blow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3617913"/>
            <a:ext cx="469900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imated Trees Animated Mountains - Snow Mountains Png Animation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1512793"/>
            <a:ext cx="3238500" cy="107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47700"/>
            <a:ext cx="10204450" cy="1066801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PREPOZNAŠ TA ZVOK?</a:t>
            </a:r>
            <a:endParaRPr lang="sl-SI" sz="3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1850" y="3492501"/>
            <a:ext cx="6182297" cy="2527300"/>
          </a:xfrm>
        </p:spPr>
        <p:txBody>
          <a:bodyPr>
            <a:normAutofit fontScale="47500" lnSpcReduction="20000"/>
          </a:bodyPr>
          <a:lstStyle/>
          <a:p>
            <a:r>
              <a:rPr lang="sl-SI" sz="5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sl-SI" sz="59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JE METRONOM.  </a:t>
            </a:r>
          </a:p>
          <a:p>
            <a:endParaRPr lang="sl-SI" sz="59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59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59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POSEBNA URA, KI GLASBENIKOM MERI ČAS IN JIM POMAGA, DA ENAKOMERNO IGRAJO</a:t>
            </a:r>
            <a:r>
              <a:rPr lang="sl-SI" sz="67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67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Antique Vintage Style Mechanical Bell Ring Metronome Onlin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47" y="2527301"/>
            <a:ext cx="37592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1206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ALI RAZLIKUJEŠ  ZVOKE UR? OB POSLUŠANJU POSKUŠAJ UGOTOVITI, KATERI ZVOK PRIPADA DOLOČENI URI.</a:t>
            </a: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3" name="14 Posnetki zvokov različnih 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3413" y="162004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1" y="2159000"/>
            <a:ext cx="1458913" cy="15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0436" y="4213087"/>
            <a:ext cx="1554164" cy="1844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884" y="2159000"/>
            <a:ext cx="1884116" cy="2446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6913" y="3016251"/>
            <a:ext cx="1766887" cy="2488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6310" y="3744775"/>
            <a:ext cx="1573407" cy="15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1270000" y="368300"/>
            <a:ext cx="9144000" cy="1187450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NAUČIMO SE PESMICO </a:t>
            </a:r>
            <a:r>
              <a:rPr lang="sl-SI" sz="3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 </a:t>
            </a:r>
            <a:r>
              <a:rPr lang="sl-SI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(J. BITENC)</a:t>
            </a:r>
            <a:br>
              <a:rPr lang="sl-SI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BESEDILO</a:t>
            </a:r>
            <a:endParaRPr lang="sl-SI" sz="36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813859" y="1200150"/>
            <a:ext cx="9740900" cy="5067300"/>
          </a:xfrm>
        </p:spPr>
        <p:txBody>
          <a:bodyPr>
            <a:noAutofit/>
          </a:bodyPr>
          <a:lstStyle/>
          <a:p>
            <a:pPr marL="914400" lvl="2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sz="1600" dirty="0">
                <a:solidFill>
                  <a:srgbClr val="00B0F0"/>
                </a:solidFill>
              </a:rPr>
              <a:t>TIKA, TAKA, TIKA, TAKA,</a:t>
            </a:r>
          </a:p>
          <a:p>
            <a:pPr marL="0" indent="0">
              <a:buNone/>
            </a:pPr>
            <a:r>
              <a:rPr lang="sl-SI" sz="1600" dirty="0" smtClean="0">
                <a:solidFill>
                  <a:srgbClr val="00B0F0"/>
                </a:solidFill>
              </a:rPr>
              <a:t>      BIM</a:t>
            </a:r>
            <a:r>
              <a:rPr lang="sl-SI" sz="1600" dirty="0">
                <a:solidFill>
                  <a:srgbClr val="00B0F0"/>
                </a:solidFill>
              </a:rPr>
              <a:t>, BAM, BOM,</a:t>
            </a:r>
          </a:p>
          <a:p>
            <a:pPr marL="0" indent="0">
              <a:buNone/>
            </a:pPr>
            <a:r>
              <a:rPr lang="sl-SI" sz="1600" dirty="0" smtClean="0">
                <a:solidFill>
                  <a:srgbClr val="00B0F0"/>
                </a:solidFill>
              </a:rPr>
              <a:t>      BIM</a:t>
            </a:r>
            <a:r>
              <a:rPr lang="sl-SI" sz="1600" dirty="0">
                <a:solidFill>
                  <a:srgbClr val="00B0F0"/>
                </a:solidFill>
              </a:rPr>
              <a:t>, BAM, BOM</a:t>
            </a:r>
            <a:r>
              <a:rPr lang="sl-SI" sz="1600" dirty="0" smtClean="0">
                <a:solidFill>
                  <a:srgbClr val="00B0F0"/>
                </a:solidFill>
              </a:rPr>
              <a:t>.                                                                                                           </a:t>
            </a:r>
            <a:endParaRPr lang="sl-SI" sz="16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l-SI" sz="1600" dirty="0">
                <a:solidFill>
                  <a:srgbClr val="00B0F0"/>
                </a:solidFill>
              </a:rPr>
              <a:t>KJE SE FANTIČ ZDAJ MUDI, </a:t>
            </a:r>
            <a:r>
              <a:rPr lang="sl-SI" sz="1600" dirty="0" smtClean="0">
                <a:solidFill>
                  <a:srgbClr val="00B0F0"/>
                </a:solidFill>
              </a:rPr>
              <a:t>                                                                                       </a:t>
            </a:r>
            <a:endParaRPr lang="sl-SI" sz="16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l-SI" sz="1600" dirty="0" smtClean="0">
                <a:solidFill>
                  <a:srgbClr val="00B0F0"/>
                </a:solidFill>
              </a:rPr>
              <a:t>   DOBRO </a:t>
            </a:r>
            <a:r>
              <a:rPr lang="sl-SI" sz="1600" dirty="0">
                <a:solidFill>
                  <a:srgbClr val="00B0F0"/>
                </a:solidFill>
              </a:rPr>
              <a:t>URO ŽE </a:t>
            </a:r>
            <a:r>
              <a:rPr lang="sl-SI" sz="1600" dirty="0" smtClean="0">
                <a:solidFill>
                  <a:srgbClr val="00B0F0"/>
                </a:solidFill>
              </a:rPr>
              <a:t>SKRBI.                              TIKA</a:t>
            </a:r>
            <a:r>
              <a:rPr lang="sl-SI" sz="1600" dirty="0">
                <a:solidFill>
                  <a:srgbClr val="00B0F0"/>
                </a:solidFill>
              </a:rPr>
              <a:t>, TAKA, TIKA, TAKA</a:t>
            </a:r>
            <a:r>
              <a:rPr lang="sl-SI" sz="1600" dirty="0" smtClean="0">
                <a:solidFill>
                  <a:srgbClr val="00B0F0"/>
                </a:solidFill>
              </a:rPr>
              <a:t>,                     </a:t>
            </a:r>
            <a:endParaRPr lang="sl-SI" sz="16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l-SI" sz="1600" dirty="0" smtClean="0">
                <a:solidFill>
                  <a:srgbClr val="00B0F0"/>
                </a:solidFill>
              </a:rPr>
              <a:t>                                                                                BIM</a:t>
            </a:r>
            <a:r>
              <a:rPr lang="sl-SI" sz="1600" dirty="0">
                <a:solidFill>
                  <a:srgbClr val="00B0F0"/>
                </a:solidFill>
              </a:rPr>
              <a:t>, BAM, BOM</a:t>
            </a:r>
            <a:r>
              <a:rPr lang="sl-SI" sz="1600" dirty="0" smtClean="0">
                <a:solidFill>
                  <a:srgbClr val="00B0F0"/>
                </a:solidFill>
              </a:rPr>
              <a:t>,                                  </a:t>
            </a:r>
          </a:p>
          <a:p>
            <a:pPr marL="0" indent="0">
              <a:buNone/>
            </a:pPr>
            <a:r>
              <a:rPr lang="sl-SI" sz="1600" dirty="0" smtClean="0">
                <a:solidFill>
                  <a:srgbClr val="00B0F0"/>
                </a:solidFill>
              </a:rPr>
              <a:t>                                                                                BIM, BAM, BOM.</a:t>
            </a:r>
          </a:p>
          <a:p>
            <a:pPr marL="0" indent="0">
              <a:buNone/>
            </a:pPr>
            <a:r>
              <a:rPr lang="sl-SI" sz="1600" dirty="0" smtClean="0">
                <a:solidFill>
                  <a:srgbClr val="00B0F0"/>
                </a:solidFill>
              </a:rPr>
              <a:t>                                                                           ZDAJCI </a:t>
            </a:r>
            <a:r>
              <a:rPr lang="sl-SI" sz="1600" dirty="0">
                <a:solidFill>
                  <a:srgbClr val="00B0F0"/>
                </a:solidFill>
              </a:rPr>
              <a:t>VRATA SE ODPRO,</a:t>
            </a:r>
          </a:p>
          <a:p>
            <a:pPr marL="0" indent="0">
              <a:buNone/>
            </a:pPr>
            <a:r>
              <a:rPr lang="sl-SI" sz="1600" dirty="0" smtClean="0">
                <a:solidFill>
                  <a:srgbClr val="00B0F0"/>
                </a:solidFill>
              </a:rPr>
              <a:t>                                                                        GLEJ </a:t>
            </a:r>
            <a:r>
              <a:rPr lang="sl-SI" sz="1600" dirty="0">
                <a:solidFill>
                  <a:srgbClr val="00B0F0"/>
                </a:solidFill>
              </a:rPr>
              <a:t>JO, JURČKOVO </a:t>
            </a:r>
            <a:r>
              <a:rPr lang="sl-SI" sz="1600" dirty="0" smtClean="0">
                <a:solidFill>
                  <a:srgbClr val="00B0F0"/>
                </a:solidFill>
              </a:rPr>
              <a:t>GLAVO.                        </a:t>
            </a:r>
            <a:r>
              <a:rPr lang="sl-SI" sz="1600" dirty="0">
                <a:solidFill>
                  <a:srgbClr val="00B0F0"/>
                </a:solidFill>
              </a:rPr>
              <a:t>TIKA, TAKA, TIKA, TAKA,</a:t>
            </a:r>
          </a:p>
          <a:p>
            <a:pPr marL="0" indent="0">
              <a:buNone/>
            </a:pPr>
            <a:r>
              <a:rPr lang="sl-SI" sz="16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                NIČ </a:t>
            </a:r>
            <a:r>
              <a:rPr lang="sl-SI" sz="1600" dirty="0">
                <a:solidFill>
                  <a:srgbClr val="00B0F0"/>
                </a:solidFill>
              </a:rPr>
              <a:t>VEČ </a:t>
            </a:r>
            <a:r>
              <a:rPr lang="sl-SI" sz="1600" dirty="0" smtClean="0">
                <a:solidFill>
                  <a:srgbClr val="00B0F0"/>
                </a:solidFill>
              </a:rPr>
              <a:t>BIM,</a:t>
            </a:r>
          </a:p>
          <a:p>
            <a:pPr marL="0" indent="0">
              <a:buNone/>
            </a:pPr>
            <a:r>
              <a:rPr lang="sl-SI" sz="1600" dirty="0">
                <a:solidFill>
                  <a:srgbClr val="00B0F0"/>
                </a:solidFill>
              </a:rPr>
              <a:t> </a:t>
            </a:r>
            <a:r>
              <a:rPr lang="sl-SI" sz="16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               NIČ </a:t>
            </a:r>
            <a:r>
              <a:rPr lang="sl-SI" sz="1600" dirty="0">
                <a:solidFill>
                  <a:srgbClr val="00B0F0"/>
                </a:solidFill>
              </a:rPr>
              <a:t>VEČ BOM.</a:t>
            </a:r>
          </a:p>
          <a:p>
            <a:pPr marL="0" indent="0">
              <a:buNone/>
            </a:pPr>
            <a:r>
              <a:rPr lang="sl-SI" sz="16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        JEZNA </a:t>
            </a:r>
            <a:r>
              <a:rPr lang="sl-SI" sz="1600" dirty="0">
                <a:solidFill>
                  <a:srgbClr val="00B0F0"/>
                </a:solidFill>
              </a:rPr>
              <a:t>URA REČE: BUH,</a:t>
            </a:r>
          </a:p>
          <a:p>
            <a:pPr marL="0" indent="0">
              <a:buNone/>
            </a:pPr>
            <a:r>
              <a:rPr lang="sl-SI" sz="16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    ČAKAJ</a:t>
            </a:r>
            <a:r>
              <a:rPr lang="sl-SI" sz="1600" dirty="0">
                <a:solidFill>
                  <a:srgbClr val="00B0F0"/>
                </a:solidFill>
              </a:rPr>
              <a:t>, JURČEK, POTEPUH!</a:t>
            </a:r>
          </a:p>
          <a:p>
            <a:pPr marL="0" indent="0">
              <a:buNone/>
            </a:pPr>
            <a:endParaRPr lang="sl-SI" sz="16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l-SI" sz="1600" dirty="0"/>
          </a:p>
        </p:txBody>
      </p:sp>
      <p:pic>
        <p:nvPicPr>
          <p:cNvPr id="1028" name="Picture 4" descr="Cartoon Alarm Clock Royalty Free Cliparts, Vectors, And Stock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67" y="3733800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992" y="1748367"/>
            <a:ext cx="2419350" cy="188595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9509" y="1555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837" y="1502569"/>
            <a:ext cx="7172325" cy="2628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92D050"/>
                </a:solidFill>
              </a:rPr>
              <a:t>PA  ŠE ZAPOJMO ...                         </a:t>
            </a:r>
            <a:r>
              <a:rPr lang="sl-SI" sz="2000" dirty="0" smtClean="0">
                <a:solidFill>
                  <a:srgbClr val="92D050"/>
                </a:solidFill>
              </a:rPr>
              <a:t> PESEM VEČKRAT ZAPOJ.</a:t>
            </a:r>
            <a:endParaRPr lang="sl-SI" dirty="0">
              <a:solidFill>
                <a:srgbClr val="92D050"/>
              </a:solidFill>
            </a:endParaRPr>
          </a:p>
        </p:txBody>
      </p:sp>
      <p:pic>
        <p:nvPicPr>
          <p:cNvPr id="4" name="15 U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781814"/>
            <a:ext cx="609600" cy="609600"/>
          </a:xfrm>
          <a:prstGeom prst="rect">
            <a:avLst/>
          </a:prstGeom>
        </p:spPr>
      </p:pic>
      <p:pic>
        <p:nvPicPr>
          <p:cNvPr id="2050" name="Picture 2" descr="Alarm | Free Vectors, Stock Photos &amp; PS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6" y="4142520"/>
            <a:ext cx="5165726" cy="225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3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33" y="1194859"/>
            <a:ext cx="10515600" cy="1325563"/>
          </a:xfrm>
        </p:spPr>
        <p:txBody>
          <a:bodyPr/>
          <a:lstStyle/>
          <a:p>
            <a:r>
              <a:rPr lang="sl-SI" dirty="0" smtClean="0"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NASVIDENJE!</a:t>
            </a:r>
            <a:endParaRPr lang="sl-SI" dirty="0">
              <a:solidFill>
                <a:srgbClr val="FF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miley face clip art thumbs up free clipart images 2 - Clipart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1" y="2669894"/>
            <a:ext cx="3240222" cy="272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178</Words>
  <Application>Microsoft Office PowerPoint</Application>
  <PresentationFormat>Widescreen</PresentationFormat>
  <Paragraphs>34</Paragraphs>
  <Slides>7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   POZDRAVLJENI PRVOŠOLČKI!</vt:lpstr>
      <vt:lpstr> PONOVIMO IN ZAPOJMO </vt:lpstr>
      <vt:lpstr>ALI PREPOZNAŠ TA ZVOK?</vt:lpstr>
      <vt:lpstr>ALI RAZLIKUJEŠ  ZVOKE UR? OB POSLUŠANJU POSKUŠAJ UGOTOVITI, KATERI ZVOK PRIPADA DOLOČENI URI.</vt:lpstr>
      <vt:lpstr>NAUČIMO SE PESMICO URA (J. BITENC)                           BESEDILO</vt:lpstr>
      <vt:lpstr>PA  ŠE ZAPOJMO ...                          PESEM VEČKRAT ZAPOJ.</vt:lpstr>
      <vt:lpstr>                  NASVIDENJE!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POZDRAVLJENI PRVOŠOLČKI!</dc:title>
  <dc:creator>RoZa</dc:creator>
  <cp:lastModifiedBy>RoZa</cp:lastModifiedBy>
  <cp:revision>36</cp:revision>
  <dcterms:created xsi:type="dcterms:W3CDTF">2020-05-07T14:24:56Z</dcterms:created>
  <dcterms:modified xsi:type="dcterms:W3CDTF">2020-05-09T10:10:22Z</dcterms:modified>
</cp:coreProperties>
</file>